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4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inner\Desktop\topqual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inner\Desktop\topqual_dat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inner\Desktop\topqual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topqual_dat!$N$32</c:f>
              <c:strCache>
                <c:ptCount val="1"/>
                <c:pt idx="0">
                  <c:v>Bank10</c:v>
                </c:pt>
              </c:strCache>
            </c:strRef>
          </c:tx>
          <c:spPr>
            <a:ln>
              <a:solidFill>
                <a:srgbClr val="66FFFF"/>
              </a:solidFill>
            </a:ln>
          </c:spPr>
          <c:marker>
            <c:symbol val="none"/>
          </c:marker>
          <c:xVal>
            <c:numRef>
              <c:f>topqual_dat!$M$33:$M$141</c:f>
              <c:numCache>
                <c:formatCode>General</c:formatCode>
                <c:ptCount val="109"/>
                <c:pt idx="0">
                  <c:v>0.5</c:v>
                </c:pt>
                <c:pt idx="1">
                  <c:v>0.52</c:v>
                </c:pt>
                <c:pt idx="2">
                  <c:v>0.54</c:v>
                </c:pt>
                <c:pt idx="3">
                  <c:v>0.56000000000000005</c:v>
                </c:pt>
                <c:pt idx="4">
                  <c:v>0.58000000000000007</c:v>
                </c:pt>
                <c:pt idx="5">
                  <c:v>0.60000000000000009</c:v>
                </c:pt>
                <c:pt idx="6">
                  <c:v>0.62000000000000011</c:v>
                </c:pt>
                <c:pt idx="7">
                  <c:v>0.64000000000000012</c:v>
                </c:pt>
                <c:pt idx="8">
                  <c:v>0.66000000000000014</c:v>
                </c:pt>
                <c:pt idx="9">
                  <c:v>0.68000000000000016</c:v>
                </c:pt>
                <c:pt idx="10">
                  <c:v>0.70000000000000018</c:v>
                </c:pt>
                <c:pt idx="11">
                  <c:v>0.7200000000000002</c:v>
                </c:pt>
                <c:pt idx="12">
                  <c:v>0.74000000000000021</c:v>
                </c:pt>
                <c:pt idx="13">
                  <c:v>0.76000000000000023</c:v>
                </c:pt>
                <c:pt idx="14">
                  <c:v>0.78000000000000025</c:v>
                </c:pt>
                <c:pt idx="15">
                  <c:v>0.80000000000000027</c:v>
                </c:pt>
                <c:pt idx="16">
                  <c:v>0.82000000000000028</c:v>
                </c:pt>
                <c:pt idx="17">
                  <c:v>0.8400000000000003</c:v>
                </c:pt>
                <c:pt idx="18">
                  <c:v>0.86000000000000032</c:v>
                </c:pt>
                <c:pt idx="19">
                  <c:v>0.88000000000000034</c:v>
                </c:pt>
                <c:pt idx="20">
                  <c:v>0.90000000000000036</c:v>
                </c:pt>
                <c:pt idx="21">
                  <c:v>0.92000000000000037</c:v>
                </c:pt>
                <c:pt idx="22">
                  <c:v>0.94000000000000039</c:v>
                </c:pt>
                <c:pt idx="23">
                  <c:v>0.96000000000000041</c:v>
                </c:pt>
                <c:pt idx="24">
                  <c:v>0.98000000000000043</c:v>
                </c:pt>
                <c:pt idx="25">
                  <c:v>1.0000000000000004</c:v>
                </c:pt>
                <c:pt idx="26">
                  <c:v>1.0200000000000005</c:v>
                </c:pt>
                <c:pt idx="27">
                  <c:v>1.0400000000000005</c:v>
                </c:pt>
                <c:pt idx="28">
                  <c:v>1.0600000000000005</c:v>
                </c:pt>
                <c:pt idx="29">
                  <c:v>1.0800000000000005</c:v>
                </c:pt>
                <c:pt idx="30">
                  <c:v>1.1000000000000005</c:v>
                </c:pt>
                <c:pt idx="31">
                  <c:v>1.1200000000000006</c:v>
                </c:pt>
                <c:pt idx="32">
                  <c:v>1.1400000000000006</c:v>
                </c:pt>
                <c:pt idx="33">
                  <c:v>1.1600000000000006</c:v>
                </c:pt>
                <c:pt idx="34">
                  <c:v>1.1800000000000006</c:v>
                </c:pt>
                <c:pt idx="35">
                  <c:v>1.2000000000000006</c:v>
                </c:pt>
                <c:pt idx="36">
                  <c:v>1.2200000000000006</c:v>
                </c:pt>
                <c:pt idx="37">
                  <c:v>1.2400000000000007</c:v>
                </c:pt>
                <c:pt idx="38">
                  <c:v>1.2600000000000007</c:v>
                </c:pt>
                <c:pt idx="39">
                  <c:v>1.2800000000000007</c:v>
                </c:pt>
                <c:pt idx="40">
                  <c:v>1.3000000000000007</c:v>
                </c:pt>
                <c:pt idx="41">
                  <c:v>1.3200000000000007</c:v>
                </c:pt>
                <c:pt idx="42">
                  <c:v>1.3400000000000007</c:v>
                </c:pt>
                <c:pt idx="43">
                  <c:v>1.3600000000000008</c:v>
                </c:pt>
                <c:pt idx="44">
                  <c:v>1.3800000000000008</c:v>
                </c:pt>
                <c:pt idx="45">
                  <c:v>1.4000000000000008</c:v>
                </c:pt>
                <c:pt idx="46">
                  <c:v>1.4200000000000008</c:v>
                </c:pt>
                <c:pt idx="47">
                  <c:v>1.4400000000000008</c:v>
                </c:pt>
                <c:pt idx="48">
                  <c:v>1.4600000000000009</c:v>
                </c:pt>
                <c:pt idx="49">
                  <c:v>1.4800000000000009</c:v>
                </c:pt>
                <c:pt idx="50">
                  <c:v>1.5000000000000009</c:v>
                </c:pt>
                <c:pt idx="51">
                  <c:v>1.5200000000000009</c:v>
                </c:pt>
                <c:pt idx="52">
                  <c:v>1.5400000000000009</c:v>
                </c:pt>
                <c:pt idx="53">
                  <c:v>1.5600000000000009</c:v>
                </c:pt>
                <c:pt idx="54">
                  <c:v>1.580000000000001</c:v>
                </c:pt>
                <c:pt idx="55">
                  <c:v>1.600000000000001</c:v>
                </c:pt>
                <c:pt idx="56">
                  <c:v>1.620000000000001</c:v>
                </c:pt>
                <c:pt idx="57">
                  <c:v>1.640000000000001</c:v>
                </c:pt>
                <c:pt idx="58">
                  <c:v>1.660000000000001</c:v>
                </c:pt>
                <c:pt idx="59">
                  <c:v>1.680000000000001</c:v>
                </c:pt>
                <c:pt idx="60">
                  <c:v>1.7000000000000011</c:v>
                </c:pt>
                <c:pt idx="61">
                  <c:v>1.7200000000000011</c:v>
                </c:pt>
                <c:pt idx="62">
                  <c:v>1.7400000000000011</c:v>
                </c:pt>
                <c:pt idx="63">
                  <c:v>1.7600000000000011</c:v>
                </c:pt>
                <c:pt idx="64">
                  <c:v>1.7800000000000011</c:v>
                </c:pt>
                <c:pt idx="65">
                  <c:v>1.8000000000000012</c:v>
                </c:pt>
                <c:pt idx="66">
                  <c:v>1.8200000000000012</c:v>
                </c:pt>
                <c:pt idx="67">
                  <c:v>1.8400000000000012</c:v>
                </c:pt>
                <c:pt idx="68">
                  <c:v>1.8600000000000012</c:v>
                </c:pt>
                <c:pt idx="69">
                  <c:v>1.8800000000000012</c:v>
                </c:pt>
                <c:pt idx="70">
                  <c:v>1.9000000000000012</c:v>
                </c:pt>
                <c:pt idx="71">
                  <c:v>1.9200000000000013</c:v>
                </c:pt>
                <c:pt idx="72">
                  <c:v>1.9400000000000013</c:v>
                </c:pt>
                <c:pt idx="73">
                  <c:v>1.9600000000000013</c:v>
                </c:pt>
                <c:pt idx="74">
                  <c:v>1.9800000000000013</c:v>
                </c:pt>
                <c:pt idx="75">
                  <c:v>2.0000000000000013</c:v>
                </c:pt>
                <c:pt idx="76">
                  <c:v>2.0200000000000014</c:v>
                </c:pt>
                <c:pt idx="77">
                  <c:v>2.0400000000000014</c:v>
                </c:pt>
                <c:pt idx="78">
                  <c:v>2.0600000000000014</c:v>
                </c:pt>
                <c:pt idx="79">
                  <c:v>2.0800000000000014</c:v>
                </c:pt>
                <c:pt idx="80">
                  <c:v>2.1000000000000014</c:v>
                </c:pt>
                <c:pt idx="81">
                  <c:v>2.1200000000000014</c:v>
                </c:pt>
                <c:pt idx="82">
                  <c:v>2.1400000000000015</c:v>
                </c:pt>
                <c:pt idx="83">
                  <c:v>2.1600000000000015</c:v>
                </c:pt>
                <c:pt idx="84">
                  <c:v>2.1800000000000015</c:v>
                </c:pt>
                <c:pt idx="85">
                  <c:v>2.2000000000000015</c:v>
                </c:pt>
                <c:pt idx="86">
                  <c:v>2.2200000000000015</c:v>
                </c:pt>
                <c:pt idx="87">
                  <c:v>2.2400000000000015</c:v>
                </c:pt>
                <c:pt idx="88">
                  <c:v>2.2600000000000016</c:v>
                </c:pt>
                <c:pt idx="89">
                  <c:v>2.2800000000000016</c:v>
                </c:pt>
                <c:pt idx="90">
                  <c:v>2.3000000000000016</c:v>
                </c:pt>
                <c:pt idx="91">
                  <c:v>2.3200000000000016</c:v>
                </c:pt>
                <c:pt idx="92">
                  <c:v>2.3400000000000016</c:v>
                </c:pt>
                <c:pt idx="93">
                  <c:v>2.3600000000000017</c:v>
                </c:pt>
                <c:pt idx="94">
                  <c:v>2.3800000000000017</c:v>
                </c:pt>
                <c:pt idx="95">
                  <c:v>2.4000000000000017</c:v>
                </c:pt>
                <c:pt idx="96">
                  <c:v>2.4200000000000017</c:v>
                </c:pt>
                <c:pt idx="97">
                  <c:v>2.4400000000000017</c:v>
                </c:pt>
                <c:pt idx="98">
                  <c:v>2.4600000000000017</c:v>
                </c:pt>
                <c:pt idx="99">
                  <c:v>2.4800000000000018</c:v>
                </c:pt>
                <c:pt idx="100">
                  <c:v>2.5000000000000018</c:v>
                </c:pt>
                <c:pt idx="101">
                  <c:v>2.5200000000000018</c:v>
                </c:pt>
                <c:pt idx="102">
                  <c:v>2.5400000000000018</c:v>
                </c:pt>
                <c:pt idx="103">
                  <c:v>2.5600000000000018</c:v>
                </c:pt>
                <c:pt idx="104">
                  <c:v>2.5800000000000018</c:v>
                </c:pt>
                <c:pt idx="105">
                  <c:v>2.6000000000000019</c:v>
                </c:pt>
                <c:pt idx="106">
                  <c:v>2.6200000000000019</c:v>
                </c:pt>
                <c:pt idx="107">
                  <c:v>2.6400000000000019</c:v>
                </c:pt>
                <c:pt idx="108">
                  <c:v>2.6600000000000019</c:v>
                </c:pt>
              </c:numCache>
            </c:numRef>
          </c:xVal>
          <c:yVal>
            <c:numRef>
              <c:f>topqual_dat!$N$33:$N$141</c:f>
              <c:numCache>
                <c:formatCode>General</c:formatCode>
                <c:ptCount val="109"/>
                <c:pt idx="0">
                  <c:v>89.912018470479751</c:v>
                </c:pt>
                <c:pt idx="1">
                  <c:v>92.111909714820371</c:v>
                </c:pt>
                <c:pt idx="2">
                  <c:v>94.285783524106336</c:v>
                </c:pt>
                <c:pt idx="3">
                  <c:v>96.43363989833766</c:v>
                </c:pt>
                <c:pt idx="4">
                  <c:v>98.555478837514315</c:v>
                </c:pt>
                <c:pt idx="5">
                  <c:v>100.65130034163633</c:v>
                </c:pt>
                <c:pt idx="6">
                  <c:v>102.72110441070367</c:v>
                </c:pt>
                <c:pt idx="7">
                  <c:v>104.76489104471638</c:v>
                </c:pt>
                <c:pt idx="8">
                  <c:v>106.78266024367443</c:v>
                </c:pt>
                <c:pt idx="9">
                  <c:v>108.77441200757782</c:v>
                </c:pt>
                <c:pt idx="10">
                  <c:v>110.74014633642656</c:v>
                </c:pt>
                <c:pt idx="11">
                  <c:v>112.67986323022065</c:v>
                </c:pt>
                <c:pt idx="12">
                  <c:v>114.59356268896011</c:v>
                </c:pt>
                <c:pt idx="13">
                  <c:v>116.48124471264488</c:v>
                </c:pt>
                <c:pt idx="14">
                  <c:v>118.342909301275</c:v>
                </c:pt>
                <c:pt idx="15">
                  <c:v>120.17855645485048</c:v>
                </c:pt>
                <c:pt idx="16">
                  <c:v>121.98818617337129</c:v>
                </c:pt>
                <c:pt idx="17">
                  <c:v>123.77179845683746</c:v>
                </c:pt>
                <c:pt idx="18">
                  <c:v>125.52939330524897</c:v>
                </c:pt>
                <c:pt idx="19">
                  <c:v>127.26097071860582</c:v>
                </c:pt>
                <c:pt idx="20">
                  <c:v>128.96653069690802</c:v>
                </c:pt>
                <c:pt idx="21">
                  <c:v>130.64607324015557</c:v>
                </c:pt>
                <c:pt idx="22">
                  <c:v>132.29959834834847</c:v>
                </c:pt>
                <c:pt idx="23">
                  <c:v>133.92710602148671</c:v>
                </c:pt>
                <c:pt idx="24">
                  <c:v>135.52859625957029</c:v>
                </c:pt>
                <c:pt idx="25">
                  <c:v>137.10406906259925</c:v>
                </c:pt>
                <c:pt idx="26">
                  <c:v>138.65352443057355</c:v>
                </c:pt>
                <c:pt idx="27">
                  <c:v>140.17696236349317</c:v>
                </c:pt>
                <c:pt idx="28">
                  <c:v>141.67438286135814</c:v>
                </c:pt>
                <c:pt idx="29">
                  <c:v>143.14578592416848</c:v>
                </c:pt>
                <c:pt idx="30">
                  <c:v>144.59117155192413</c:v>
                </c:pt>
                <c:pt idx="31">
                  <c:v>146.01053974462513</c:v>
                </c:pt>
                <c:pt idx="32">
                  <c:v>147.40389050227151</c:v>
                </c:pt>
                <c:pt idx="33">
                  <c:v>148.7712238248632</c:v>
                </c:pt>
                <c:pt idx="34">
                  <c:v>150.11253971240026</c:v>
                </c:pt>
                <c:pt idx="35">
                  <c:v>151.42783816488264</c:v>
                </c:pt>
                <c:pt idx="36">
                  <c:v>152.7171191823104</c:v>
                </c:pt>
                <c:pt idx="37">
                  <c:v>153.9803827646835</c:v>
                </c:pt>
                <c:pt idx="38">
                  <c:v>155.21762891200194</c:v>
                </c:pt>
                <c:pt idx="39">
                  <c:v>156.4288576242657</c:v>
                </c:pt>
                <c:pt idx="40">
                  <c:v>157.61406890147484</c:v>
                </c:pt>
                <c:pt idx="41">
                  <c:v>158.77326274362932</c:v>
                </c:pt>
                <c:pt idx="42">
                  <c:v>159.90643915072914</c:v>
                </c:pt>
                <c:pt idx="43">
                  <c:v>161.01359812277434</c:v>
                </c:pt>
                <c:pt idx="44">
                  <c:v>162.09473965976485</c:v>
                </c:pt>
                <c:pt idx="45">
                  <c:v>163.14986376170071</c:v>
                </c:pt>
                <c:pt idx="46">
                  <c:v>164.17897042858192</c:v>
                </c:pt>
                <c:pt idx="47">
                  <c:v>165.18205966040847</c:v>
                </c:pt>
                <c:pt idx="48">
                  <c:v>166.15913145718037</c:v>
                </c:pt>
                <c:pt idx="49">
                  <c:v>167.11018581889763</c:v>
                </c:pt>
                <c:pt idx="50">
                  <c:v>168.03522274556022</c:v>
                </c:pt>
                <c:pt idx="51">
                  <c:v>168.93424223716815</c:v>
                </c:pt>
                <c:pt idx="52">
                  <c:v>169.80724429372142</c:v>
                </c:pt>
                <c:pt idx="53">
                  <c:v>170.65422891522007</c:v>
                </c:pt>
                <c:pt idx="54">
                  <c:v>171.47519610166404</c:v>
                </c:pt>
                <c:pt idx="55">
                  <c:v>172.27014585305338</c:v>
                </c:pt>
                <c:pt idx="56">
                  <c:v>173.03907816938803</c:v>
                </c:pt>
                <c:pt idx="57">
                  <c:v>173.78199305066806</c:v>
                </c:pt>
                <c:pt idx="58">
                  <c:v>174.49889049689347</c:v>
                </c:pt>
                <c:pt idx="59">
                  <c:v>175.18977050806416</c:v>
                </c:pt>
                <c:pt idx="60">
                  <c:v>175.85463308418022</c:v>
                </c:pt>
                <c:pt idx="61">
                  <c:v>176.49347822524163</c:v>
                </c:pt>
                <c:pt idx="62">
                  <c:v>177.10630593124836</c:v>
                </c:pt>
                <c:pt idx="63">
                  <c:v>177.69311620220046</c:v>
                </c:pt>
                <c:pt idx="64">
                  <c:v>178.2539090380979</c:v>
                </c:pt>
                <c:pt idx="65">
                  <c:v>178.78868443894069</c:v>
                </c:pt>
                <c:pt idx="66">
                  <c:v>179.29744240472883</c:v>
                </c:pt>
                <c:pt idx="67">
                  <c:v>179.78018293546231</c:v>
                </c:pt>
                <c:pt idx="68">
                  <c:v>180.23690603114113</c:v>
                </c:pt>
                <c:pt idx="69">
                  <c:v>180.6676116917653</c:v>
                </c:pt>
                <c:pt idx="70">
                  <c:v>181.07229991733482</c:v>
                </c:pt>
                <c:pt idx="71">
                  <c:v>181.45097070784971</c:v>
                </c:pt>
                <c:pt idx="72">
                  <c:v>181.80362406330991</c:v>
                </c:pt>
                <c:pt idx="73">
                  <c:v>182.13025998371546</c:v>
                </c:pt>
                <c:pt idx="74">
                  <c:v>182.43087846906639</c:v>
                </c:pt>
                <c:pt idx="75">
                  <c:v>182.70547951936265</c:v>
                </c:pt>
                <c:pt idx="76">
                  <c:v>182.95406313460424</c:v>
                </c:pt>
                <c:pt idx="77">
                  <c:v>183.1766293147912</c:v>
                </c:pt>
                <c:pt idx="78">
                  <c:v>183.37317805992348</c:v>
                </c:pt>
                <c:pt idx="79">
                  <c:v>183.54370937000112</c:v>
                </c:pt>
                <c:pt idx="80">
                  <c:v>183.68822324502412</c:v>
                </c:pt>
                <c:pt idx="81">
                  <c:v>183.80671968499243</c:v>
                </c:pt>
                <c:pt idx="82">
                  <c:v>183.89919868990611</c:v>
                </c:pt>
                <c:pt idx="83">
                  <c:v>183.96566025976514</c:v>
                </c:pt>
                <c:pt idx="84">
                  <c:v>184.00610439456949</c:v>
                </c:pt>
                <c:pt idx="85">
                  <c:v>184.02053109431921</c:v>
                </c:pt>
                <c:pt idx="86">
                  <c:v>184.00894035901428</c:v>
                </c:pt>
                <c:pt idx="87">
                  <c:v>183.97133218865469</c:v>
                </c:pt>
                <c:pt idx="88">
                  <c:v>183.90770658324047</c:v>
                </c:pt>
                <c:pt idx="89">
                  <c:v>183.81806354277157</c:v>
                </c:pt>
                <c:pt idx="90">
                  <c:v>183.70240306724801</c:v>
                </c:pt>
                <c:pt idx="91">
                  <c:v>183.5607251566698</c:v>
                </c:pt>
                <c:pt idx="92">
                  <c:v>183.39302981103694</c:v>
                </c:pt>
                <c:pt idx="93">
                  <c:v>183.19931703034942</c:v>
                </c:pt>
                <c:pt idx="94">
                  <c:v>182.97958681460727</c:v>
                </c:pt>
                <c:pt idx="95">
                  <c:v>182.73383916381044</c:v>
                </c:pt>
                <c:pt idx="96">
                  <c:v>182.46207407795896</c:v>
                </c:pt>
                <c:pt idx="97">
                  <c:v>182.16429155705285</c:v>
                </c:pt>
                <c:pt idx="98">
                  <c:v>181.84049160109205</c:v>
                </c:pt>
                <c:pt idx="99">
                  <c:v>181.49067421007663</c:v>
                </c:pt>
                <c:pt idx="100">
                  <c:v>181.11483938400653</c:v>
                </c:pt>
                <c:pt idx="101">
                  <c:v>180.71298712288177</c:v>
                </c:pt>
                <c:pt idx="102">
                  <c:v>180.28511742670239</c:v>
                </c:pt>
                <c:pt idx="103">
                  <c:v>179.83123029546834</c:v>
                </c:pt>
                <c:pt idx="104">
                  <c:v>179.35132572917962</c:v>
                </c:pt>
                <c:pt idx="105">
                  <c:v>178.84540372783627</c:v>
                </c:pt>
                <c:pt idx="106">
                  <c:v>178.31346429143827</c:v>
                </c:pt>
                <c:pt idx="107">
                  <c:v>177.75550741998561</c:v>
                </c:pt>
                <c:pt idx="108">
                  <c:v>177.17153311347829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38F-4EF8-8A2F-073684247603}"/>
            </c:ext>
          </c:extLst>
        </c:ser>
        <c:ser>
          <c:idx val="1"/>
          <c:order val="1"/>
          <c:tx>
            <c:strRef>
              <c:f>topqual_dat!$O$32</c:f>
              <c:strCache>
                <c:ptCount val="1"/>
                <c:pt idx="0">
                  <c:v>Bank20</c:v>
                </c:pt>
              </c:strCache>
            </c:strRef>
          </c:tx>
          <c:spPr>
            <a:ln>
              <a:solidFill>
                <a:srgbClr val="FF00FF"/>
              </a:solidFill>
            </a:ln>
          </c:spPr>
          <c:marker>
            <c:symbol val="none"/>
          </c:marker>
          <c:xVal>
            <c:numRef>
              <c:f>topqual_dat!$M$33:$M$141</c:f>
              <c:numCache>
                <c:formatCode>General</c:formatCode>
                <c:ptCount val="109"/>
                <c:pt idx="0">
                  <c:v>0.5</c:v>
                </c:pt>
                <c:pt idx="1">
                  <c:v>0.52</c:v>
                </c:pt>
                <c:pt idx="2">
                  <c:v>0.54</c:v>
                </c:pt>
                <c:pt idx="3">
                  <c:v>0.56000000000000005</c:v>
                </c:pt>
                <c:pt idx="4">
                  <c:v>0.58000000000000007</c:v>
                </c:pt>
                <c:pt idx="5">
                  <c:v>0.60000000000000009</c:v>
                </c:pt>
                <c:pt idx="6">
                  <c:v>0.62000000000000011</c:v>
                </c:pt>
                <c:pt idx="7">
                  <c:v>0.64000000000000012</c:v>
                </c:pt>
                <c:pt idx="8">
                  <c:v>0.66000000000000014</c:v>
                </c:pt>
                <c:pt idx="9">
                  <c:v>0.68000000000000016</c:v>
                </c:pt>
                <c:pt idx="10">
                  <c:v>0.70000000000000018</c:v>
                </c:pt>
                <c:pt idx="11">
                  <c:v>0.7200000000000002</c:v>
                </c:pt>
                <c:pt idx="12">
                  <c:v>0.74000000000000021</c:v>
                </c:pt>
                <c:pt idx="13">
                  <c:v>0.76000000000000023</c:v>
                </c:pt>
                <c:pt idx="14">
                  <c:v>0.78000000000000025</c:v>
                </c:pt>
                <c:pt idx="15">
                  <c:v>0.80000000000000027</c:v>
                </c:pt>
                <c:pt idx="16">
                  <c:v>0.82000000000000028</c:v>
                </c:pt>
                <c:pt idx="17">
                  <c:v>0.8400000000000003</c:v>
                </c:pt>
                <c:pt idx="18">
                  <c:v>0.86000000000000032</c:v>
                </c:pt>
                <c:pt idx="19">
                  <c:v>0.88000000000000034</c:v>
                </c:pt>
                <c:pt idx="20">
                  <c:v>0.90000000000000036</c:v>
                </c:pt>
                <c:pt idx="21">
                  <c:v>0.92000000000000037</c:v>
                </c:pt>
                <c:pt idx="22">
                  <c:v>0.94000000000000039</c:v>
                </c:pt>
                <c:pt idx="23">
                  <c:v>0.96000000000000041</c:v>
                </c:pt>
                <c:pt idx="24">
                  <c:v>0.98000000000000043</c:v>
                </c:pt>
                <c:pt idx="25">
                  <c:v>1.0000000000000004</c:v>
                </c:pt>
                <c:pt idx="26">
                  <c:v>1.0200000000000005</c:v>
                </c:pt>
                <c:pt idx="27">
                  <c:v>1.0400000000000005</c:v>
                </c:pt>
                <c:pt idx="28">
                  <c:v>1.0600000000000005</c:v>
                </c:pt>
                <c:pt idx="29">
                  <c:v>1.0800000000000005</c:v>
                </c:pt>
                <c:pt idx="30">
                  <c:v>1.1000000000000005</c:v>
                </c:pt>
                <c:pt idx="31">
                  <c:v>1.1200000000000006</c:v>
                </c:pt>
                <c:pt idx="32">
                  <c:v>1.1400000000000006</c:v>
                </c:pt>
                <c:pt idx="33">
                  <c:v>1.1600000000000006</c:v>
                </c:pt>
                <c:pt idx="34">
                  <c:v>1.1800000000000006</c:v>
                </c:pt>
                <c:pt idx="35">
                  <c:v>1.2000000000000006</c:v>
                </c:pt>
                <c:pt idx="36">
                  <c:v>1.2200000000000006</c:v>
                </c:pt>
                <c:pt idx="37">
                  <c:v>1.2400000000000007</c:v>
                </c:pt>
                <c:pt idx="38">
                  <c:v>1.2600000000000007</c:v>
                </c:pt>
                <c:pt idx="39">
                  <c:v>1.2800000000000007</c:v>
                </c:pt>
                <c:pt idx="40">
                  <c:v>1.3000000000000007</c:v>
                </c:pt>
                <c:pt idx="41">
                  <c:v>1.3200000000000007</c:v>
                </c:pt>
                <c:pt idx="42">
                  <c:v>1.3400000000000007</c:v>
                </c:pt>
                <c:pt idx="43">
                  <c:v>1.3600000000000008</c:v>
                </c:pt>
                <c:pt idx="44">
                  <c:v>1.3800000000000008</c:v>
                </c:pt>
                <c:pt idx="45">
                  <c:v>1.4000000000000008</c:v>
                </c:pt>
                <c:pt idx="46">
                  <c:v>1.4200000000000008</c:v>
                </c:pt>
                <c:pt idx="47">
                  <c:v>1.4400000000000008</c:v>
                </c:pt>
                <c:pt idx="48">
                  <c:v>1.4600000000000009</c:v>
                </c:pt>
                <c:pt idx="49">
                  <c:v>1.4800000000000009</c:v>
                </c:pt>
                <c:pt idx="50">
                  <c:v>1.5000000000000009</c:v>
                </c:pt>
                <c:pt idx="51">
                  <c:v>1.5200000000000009</c:v>
                </c:pt>
                <c:pt idx="52">
                  <c:v>1.5400000000000009</c:v>
                </c:pt>
                <c:pt idx="53">
                  <c:v>1.5600000000000009</c:v>
                </c:pt>
                <c:pt idx="54">
                  <c:v>1.580000000000001</c:v>
                </c:pt>
                <c:pt idx="55">
                  <c:v>1.600000000000001</c:v>
                </c:pt>
                <c:pt idx="56">
                  <c:v>1.620000000000001</c:v>
                </c:pt>
                <c:pt idx="57">
                  <c:v>1.640000000000001</c:v>
                </c:pt>
                <c:pt idx="58">
                  <c:v>1.660000000000001</c:v>
                </c:pt>
                <c:pt idx="59">
                  <c:v>1.680000000000001</c:v>
                </c:pt>
                <c:pt idx="60">
                  <c:v>1.7000000000000011</c:v>
                </c:pt>
                <c:pt idx="61">
                  <c:v>1.7200000000000011</c:v>
                </c:pt>
                <c:pt idx="62">
                  <c:v>1.7400000000000011</c:v>
                </c:pt>
                <c:pt idx="63">
                  <c:v>1.7600000000000011</c:v>
                </c:pt>
                <c:pt idx="64">
                  <c:v>1.7800000000000011</c:v>
                </c:pt>
                <c:pt idx="65">
                  <c:v>1.8000000000000012</c:v>
                </c:pt>
                <c:pt idx="66">
                  <c:v>1.8200000000000012</c:v>
                </c:pt>
                <c:pt idx="67">
                  <c:v>1.8400000000000012</c:v>
                </c:pt>
                <c:pt idx="68">
                  <c:v>1.8600000000000012</c:v>
                </c:pt>
                <c:pt idx="69">
                  <c:v>1.8800000000000012</c:v>
                </c:pt>
                <c:pt idx="70">
                  <c:v>1.9000000000000012</c:v>
                </c:pt>
                <c:pt idx="71">
                  <c:v>1.9200000000000013</c:v>
                </c:pt>
                <c:pt idx="72">
                  <c:v>1.9400000000000013</c:v>
                </c:pt>
                <c:pt idx="73">
                  <c:v>1.9600000000000013</c:v>
                </c:pt>
                <c:pt idx="74">
                  <c:v>1.9800000000000013</c:v>
                </c:pt>
                <c:pt idx="75">
                  <c:v>2.0000000000000013</c:v>
                </c:pt>
                <c:pt idx="76">
                  <c:v>2.0200000000000014</c:v>
                </c:pt>
                <c:pt idx="77">
                  <c:v>2.0400000000000014</c:v>
                </c:pt>
                <c:pt idx="78">
                  <c:v>2.0600000000000014</c:v>
                </c:pt>
                <c:pt idx="79">
                  <c:v>2.0800000000000014</c:v>
                </c:pt>
                <c:pt idx="80">
                  <c:v>2.1000000000000014</c:v>
                </c:pt>
                <c:pt idx="81">
                  <c:v>2.1200000000000014</c:v>
                </c:pt>
                <c:pt idx="82">
                  <c:v>2.1400000000000015</c:v>
                </c:pt>
                <c:pt idx="83">
                  <c:v>2.1600000000000015</c:v>
                </c:pt>
                <c:pt idx="84">
                  <c:v>2.1800000000000015</c:v>
                </c:pt>
                <c:pt idx="85">
                  <c:v>2.2000000000000015</c:v>
                </c:pt>
                <c:pt idx="86">
                  <c:v>2.2200000000000015</c:v>
                </c:pt>
                <c:pt idx="87">
                  <c:v>2.2400000000000015</c:v>
                </c:pt>
                <c:pt idx="88">
                  <c:v>2.2600000000000016</c:v>
                </c:pt>
                <c:pt idx="89">
                  <c:v>2.2800000000000016</c:v>
                </c:pt>
                <c:pt idx="90">
                  <c:v>2.3000000000000016</c:v>
                </c:pt>
                <c:pt idx="91">
                  <c:v>2.3200000000000016</c:v>
                </c:pt>
                <c:pt idx="92">
                  <c:v>2.3400000000000016</c:v>
                </c:pt>
                <c:pt idx="93">
                  <c:v>2.3600000000000017</c:v>
                </c:pt>
                <c:pt idx="94">
                  <c:v>2.3800000000000017</c:v>
                </c:pt>
                <c:pt idx="95">
                  <c:v>2.4000000000000017</c:v>
                </c:pt>
                <c:pt idx="96">
                  <c:v>2.4200000000000017</c:v>
                </c:pt>
                <c:pt idx="97">
                  <c:v>2.4400000000000017</c:v>
                </c:pt>
                <c:pt idx="98">
                  <c:v>2.4600000000000017</c:v>
                </c:pt>
                <c:pt idx="99">
                  <c:v>2.4800000000000018</c:v>
                </c:pt>
                <c:pt idx="100">
                  <c:v>2.5000000000000018</c:v>
                </c:pt>
                <c:pt idx="101">
                  <c:v>2.5200000000000018</c:v>
                </c:pt>
                <c:pt idx="102">
                  <c:v>2.5400000000000018</c:v>
                </c:pt>
                <c:pt idx="103">
                  <c:v>2.5600000000000018</c:v>
                </c:pt>
                <c:pt idx="104">
                  <c:v>2.5800000000000018</c:v>
                </c:pt>
                <c:pt idx="105">
                  <c:v>2.6000000000000019</c:v>
                </c:pt>
                <c:pt idx="106">
                  <c:v>2.6200000000000019</c:v>
                </c:pt>
                <c:pt idx="107">
                  <c:v>2.6400000000000019</c:v>
                </c:pt>
                <c:pt idx="108">
                  <c:v>2.6600000000000019</c:v>
                </c:pt>
              </c:numCache>
            </c:numRef>
          </c:xVal>
          <c:yVal>
            <c:numRef>
              <c:f>topqual_dat!$O$33:$O$141</c:f>
              <c:numCache>
                <c:formatCode>General</c:formatCode>
                <c:ptCount val="109"/>
                <c:pt idx="0">
                  <c:v>104.55120460669656</c:v>
                </c:pt>
                <c:pt idx="1">
                  <c:v>106.75109585103718</c:v>
                </c:pt>
                <c:pt idx="2">
                  <c:v>108.92496966032314</c:v>
                </c:pt>
                <c:pt idx="3">
                  <c:v>111.07282603455447</c:v>
                </c:pt>
                <c:pt idx="4">
                  <c:v>113.19466497373112</c:v>
                </c:pt>
                <c:pt idx="5">
                  <c:v>115.29048647785314</c:v>
                </c:pt>
                <c:pt idx="6">
                  <c:v>117.36029054692048</c:v>
                </c:pt>
                <c:pt idx="7">
                  <c:v>119.40407718093319</c:v>
                </c:pt>
                <c:pt idx="8">
                  <c:v>121.42184637989126</c:v>
                </c:pt>
                <c:pt idx="9">
                  <c:v>123.41359814379466</c:v>
                </c:pt>
                <c:pt idx="10">
                  <c:v>125.3793324726434</c:v>
                </c:pt>
                <c:pt idx="11">
                  <c:v>127.31904936643748</c:v>
                </c:pt>
                <c:pt idx="12">
                  <c:v>129.23274882517691</c:v>
                </c:pt>
                <c:pt idx="13">
                  <c:v>131.1204308488617</c:v>
                </c:pt>
                <c:pt idx="14">
                  <c:v>132.98209543749181</c:v>
                </c:pt>
                <c:pt idx="15">
                  <c:v>134.81774259106729</c:v>
                </c:pt>
                <c:pt idx="16">
                  <c:v>136.62737230958811</c:v>
                </c:pt>
                <c:pt idx="17">
                  <c:v>138.41098459305425</c:v>
                </c:pt>
                <c:pt idx="18">
                  <c:v>140.16857944146577</c:v>
                </c:pt>
                <c:pt idx="19">
                  <c:v>141.90015685482263</c:v>
                </c:pt>
                <c:pt idx="20">
                  <c:v>143.60571683312483</c:v>
                </c:pt>
                <c:pt idx="21">
                  <c:v>145.28525937637238</c:v>
                </c:pt>
                <c:pt idx="22">
                  <c:v>146.93878448456528</c:v>
                </c:pt>
                <c:pt idx="23">
                  <c:v>148.56629215770351</c:v>
                </c:pt>
                <c:pt idx="24">
                  <c:v>150.1677823957871</c:v>
                </c:pt>
                <c:pt idx="25">
                  <c:v>151.74325519881603</c:v>
                </c:pt>
                <c:pt idx="26">
                  <c:v>153.29271056679033</c:v>
                </c:pt>
                <c:pt idx="27">
                  <c:v>154.81614849970998</c:v>
                </c:pt>
                <c:pt idx="28">
                  <c:v>156.31356899757495</c:v>
                </c:pt>
                <c:pt idx="29">
                  <c:v>157.78497206038529</c:v>
                </c:pt>
                <c:pt idx="30">
                  <c:v>159.23035768814094</c:v>
                </c:pt>
                <c:pt idx="31">
                  <c:v>160.64972588084194</c:v>
                </c:pt>
                <c:pt idx="32">
                  <c:v>162.04307663848832</c:v>
                </c:pt>
                <c:pt idx="33">
                  <c:v>163.41040996108001</c:v>
                </c:pt>
                <c:pt idx="34">
                  <c:v>164.75172584861707</c:v>
                </c:pt>
                <c:pt idx="35">
                  <c:v>166.06702430109945</c:v>
                </c:pt>
                <c:pt idx="36">
                  <c:v>167.35630531852721</c:v>
                </c:pt>
                <c:pt idx="37">
                  <c:v>168.6195689009003</c:v>
                </c:pt>
                <c:pt idx="38">
                  <c:v>169.85681504821875</c:v>
                </c:pt>
                <c:pt idx="39">
                  <c:v>171.06804376048251</c:v>
                </c:pt>
                <c:pt idx="40">
                  <c:v>172.25325503769164</c:v>
                </c:pt>
                <c:pt idx="41">
                  <c:v>173.41244887984612</c:v>
                </c:pt>
                <c:pt idx="42">
                  <c:v>174.54562528694598</c:v>
                </c:pt>
                <c:pt idx="43">
                  <c:v>175.65278425899115</c:v>
                </c:pt>
                <c:pt idx="44">
                  <c:v>176.73392579598166</c:v>
                </c:pt>
                <c:pt idx="45">
                  <c:v>177.78904989791752</c:v>
                </c:pt>
                <c:pt idx="46">
                  <c:v>178.81815656479873</c:v>
                </c:pt>
                <c:pt idx="47">
                  <c:v>179.82124579662528</c:v>
                </c:pt>
                <c:pt idx="48">
                  <c:v>180.79831759339717</c:v>
                </c:pt>
                <c:pt idx="49">
                  <c:v>181.74937195511444</c:v>
                </c:pt>
                <c:pt idx="50">
                  <c:v>182.67440888177703</c:v>
                </c:pt>
                <c:pt idx="51">
                  <c:v>183.57342837338496</c:v>
                </c:pt>
                <c:pt idx="52">
                  <c:v>184.44643042993823</c:v>
                </c:pt>
                <c:pt idx="53">
                  <c:v>185.29341505143688</c:v>
                </c:pt>
                <c:pt idx="54">
                  <c:v>186.11438223788085</c:v>
                </c:pt>
                <c:pt idx="55">
                  <c:v>186.90933198927019</c:v>
                </c:pt>
                <c:pt idx="56">
                  <c:v>187.67826430560484</c:v>
                </c:pt>
                <c:pt idx="57">
                  <c:v>188.42117918688487</c:v>
                </c:pt>
                <c:pt idx="58">
                  <c:v>189.13807663311024</c:v>
                </c:pt>
                <c:pt idx="59">
                  <c:v>189.82895664428096</c:v>
                </c:pt>
                <c:pt idx="60">
                  <c:v>190.49381922039703</c:v>
                </c:pt>
                <c:pt idx="61">
                  <c:v>191.13266436145844</c:v>
                </c:pt>
                <c:pt idx="62">
                  <c:v>191.74549206746516</c:v>
                </c:pt>
                <c:pt idx="63">
                  <c:v>192.33230233841726</c:v>
                </c:pt>
                <c:pt idx="64">
                  <c:v>192.89309517431471</c:v>
                </c:pt>
                <c:pt idx="65">
                  <c:v>193.4278705751575</c:v>
                </c:pt>
                <c:pt idx="66">
                  <c:v>193.93662854094563</c:v>
                </c:pt>
                <c:pt idx="67">
                  <c:v>194.41936907167911</c:v>
                </c:pt>
                <c:pt idx="68">
                  <c:v>194.87609216735794</c:v>
                </c:pt>
                <c:pt idx="69">
                  <c:v>195.30679782798211</c:v>
                </c:pt>
                <c:pt idx="70">
                  <c:v>195.71148605355162</c:v>
                </c:pt>
                <c:pt idx="71">
                  <c:v>196.09015684406651</c:v>
                </c:pt>
                <c:pt idx="72">
                  <c:v>196.44281019952672</c:v>
                </c:pt>
                <c:pt idx="73">
                  <c:v>196.7694461199323</c:v>
                </c:pt>
                <c:pt idx="74">
                  <c:v>197.07006460528322</c:v>
                </c:pt>
                <c:pt idx="75">
                  <c:v>197.34466565557946</c:v>
                </c:pt>
                <c:pt idx="76">
                  <c:v>197.59324927082105</c:v>
                </c:pt>
                <c:pt idx="77">
                  <c:v>197.81581545100801</c:v>
                </c:pt>
                <c:pt idx="78">
                  <c:v>198.01236419614028</c:v>
                </c:pt>
                <c:pt idx="79">
                  <c:v>198.18289550621793</c:v>
                </c:pt>
                <c:pt idx="80">
                  <c:v>198.3274093812409</c:v>
                </c:pt>
                <c:pt idx="81">
                  <c:v>198.44590582120924</c:v>
                </c:pt>
                <c:pt idx="82">
                  <c:v>198.53838482612292</c:v>
                </c:pt>
                <c:pt idx="83">
                  <c:v>198.60484639598195</c:v>
                </c:pt>
                <c:pt idx="84">
                  <c:v>198.6452905307863</c:v>
                </c:pt>
                <c:pt idx="85">
                  <c:v>198.65971723053602</c:v>
                </c:pt>
                <c:pt idx="86">
                  <c:v>198.64812649523108</c:v>
                </c:pt>
                <c:pt idx="87">
                  <c:v>198.61051832487149</c:v>
                </c:pt>
                <c:pt idx="88">
                  <c:v>198.54689271945725</c:v>
                </c:pt>
                <c:pt idx="89">
                  <c:v>198.45724967898835</c:v>
                </c:pt>
                <c:pt idx="90">
                  <c:v>198.34158920346479</c:v>
                </c:pt>
                <c:pt idx="91">
                  <c:v>198.19991129288658</c:v>
                </c:pt>
                <c:pt idx="92">
                  <c:v>198.03221594725375</c:v>
                </c:pt>
                <c:pt idx="93">
                  <c:v>197.83850316656623</c:v>
                </c:pt>
                <c:pt idx="94">
                  <c:v>197.61877295082408</c:v>
                </c:pt>
                <c:pt idx="95">
                  <c:v>197.37302530002725</c:v>
                </c:pt>
                <c:pt idx="96">
                  <c:v>197.10126021417577</c:v>
                </c:pt>
                <c:pt idx="97">
                  <c:v>196.80347769326966</c:v>
                </c:pt>
                <c:pt idx="98">
                  <c:v>196.47967773730886</c:v>
                </c:pt>
                <c:pt idx="99">
                  <c:v>196.12986034629341</c:v>
                </c:pt>
                <c:pt idx="100">
                  <c:v>195.75402552022334</c:v>
                </c:pt>
                <c:pt idx="101">
                  <c:v>195.35217325909861</c:v>
                </c:pt>
                <c:pt idx="102">
                  <c:v>194.92430356291919</c:v>
                </c:pt>
                <c:pt idx="103">
                  <c:v>194.47041643168515</c:v>
                </c:pt>
                <c:pt idx="104">
                  <c:v>193.99051186539646</c:v>
                </c:pt>
                <c:pt idx="105">
                  <c:v>193.48458986405311</c:v>
                </c:pt>
                <c:pt idx="106">
                  <c:v>192.9526504276551</c:v>
                </c:pt>
                <c:pt idx="107">
                  <c:v>192.39469355620244</c:v>
                </c:pt>
                <c:pt idx="108">
                  <c:v>191.81071924969513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38F-4EF8-8A2F-073684247603}"/>
            </c:ext>
          </c:extLst>
        </c:ser>
        <c:ser>
          <c:idx val="2"/>
          <c:order val="2"/>
          <c:tx>
            <c:strRef>
              <c:f>topqual_dat!$P$32</c:f>
              <c:strCache>
                <c:ptCount val="1"/>
                <c:pt idx="0">
                  <c:v>Bank30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topqual_dat!$M$33:$M$141</c:f>
              <c:numCache>
                <c:formatCode>General</c:formatCode>
                <c:ptCount val="109"/>
                <c:pt idx="0">
                  <c:v>0.5</c:v>
                </c:pt>
                <c:pt idx="1">
                  <c:v>0.52</c:v>
                </c:pt>
                <c:pt idx="2">
                  <c:v>0.54</c:v>
                </c:pt>
                <c:pt idx="3">
                  <c:v>0.56000000000000005</c:v>
                </c:pt>
                <c:pt idx="4">
                  <c:v>0.58000000000000007</c:v>
                </c:pt>
                <c:pt idx="5">
                  <c:v>0.60000000000000009</c:v>
                </c:pt>
                <c:pt idx="6">
                  <c:v>0.62000000000000011</c:v>
                </c:pt>
                <c:pt idx="7">
                  <c:v>0.64000000000000012</c:v>
                </c:pt>
                <c:pt idx="8">
                  <c:v>0.66000000000000014</c:v>
                </c:pt>
                <c:pt idx="9">
                  <c:v>0.68000000000000016</c:v>
                </c:pt>
                <c:pt idx="10">
                  <c:v>0.70000000000000018</c:v>
                </c:pt>
                <c:pt idx="11">
                  <c:v>0.7200000000000002</c:v>
                </c:pt>
                <c:pt idx="12">
                  <c:v>0.74000000000000021</c:v>
                </c:pt>
                <c:pt idx="13">
                  <c:v>0.76000000000000023</c:v>
                </c:pt>
                <c:pt idx="14">
                  <c:v>0.78000000000000025</c:v>
                </c:pt>
                <c:pt idx="15">
                  <c:v>0.80000000000000027</c:v>
                </c:pt>
                <c:pt idx="16">
                  <c:v>0.82000000000000028</c:v>
                </c:pt>
                <c:pt idx="17">
                  <c:v>0.8400000000000003</c:v>
                </c:pt>
                <c:pt idx="18">
                  <c:v>0.86000000000000032</c:v>
                </c:pt>
                <c:pt idx="19">
                  <c:v>0.88000000000000034</c:v>
                </c:pt>
                <c:pt idx="20">
                  <c:v>0.90000000000000036</c:v>
                </c:pt>
                <c:pt idx="21">
                  <c:v>0.92000000000000037</c:v>
                </c:pt>
                <c:pt idx="22">
                  <c:v>0.94000000000000039</c:v>
                </c:pt>
                <c:pt idx="23">
                  <c:v>0.96000000000000041</c:v>
                </c:pt>
                <c:pt idx="24">
                  <c:v>0.98000000000000043</c:v>
                </c:pt>
                <c:pt idx="25">
                  <c:v>1.0000000000000004</c:v>
                </c:pt>
                <c:pt idx="26">
                  <c:v>1.0200000000000005</c:v>
                </c:pt>
                <c:pt idx="27">
                  <c:v>1.0400000000000005</c:v>
                </c:pt>
                <c:pt idx="28">
                  <c:v>1.0600000000000005</c:v>
                </c:pt>
                <c:pt idx="29">
                  <c:v>1.0800000000000005</c:v>
                </c:pt>
                <c:pt idx="30">
                  <c:v>1.1000000000000005</c:v>
                </c:pt>
                <c:pt idx="31">
                  <c:v>1.1200000000000006</c:v>
                </c:pt>
                <c:pt idx="32">
                  <c:v>1.1400000000000006</c:v>
                </c:pt>
                <c:pt idx="33">
                  <c:v>1.1600000000000006</c:v>
                </c:pt>
                <c:pt idx="34">
                  <c:v>1.1800000000000006</c:v>
                </c:pt>
                <c:pt idx="35">
                  <c:v>1.2000000000000006</c:v>
                </c:pt>
                <c:pt idx="36">
                  <c:v>1.2200000000000006</c:v>
                </c:pt>
                <c:pt idx="37">
                  <c:v>1.2400000000000007</c:v>
                </c:pt>
                <c:pt idx="38">
                  <c:v>1.2600000000000007</c:v>
                </c:pt>
                <c:pt idx="39">
                  <c:v>1.2800000000000007</c:v>
                </c:pt>
                <c:pt idx="40">
                  <c:v>1.3000000000000007</c:v>
                </c:pt>
                <c:pt idx="41">
                  <c:v>1.3200000000000007</c:v>
                </c:pt>
                <c:pt idx="42">
                  <c:v>1.3400000000000007</c:v>
                </c:pt>
                <c:pt idx="43">
                  <c:v>1.3600000000000008</c:v>
                </c:pt>
                <c:pt idx="44">
                  <c:v>1.3800000000000008</c:v>
                </c:pt>
                <c:pt idx="45">
                  <c:v>1.4000000000000008</c:v>
                </c:pt>
                <c:pt idx="46">
                  <c:v>1.4200000000000008</c:v>
                </c:pt>
                <c:pt idx="47">
                  <c:v>1.4400000000000008</c:v>
                </c:pt>
                <c:pt idx="48">
                  <c:v>1.4600000000000009</c:v>
                </c:pt>
                <c:pt idx="49">
                  <c:v>1.4800000000000009</c:v>
                </c:pt>
                <c:pt idx="50">
                  <c:v>1.5000000000000009</c:v>
                </c:pt>
                <c:pt idx="51">
                  <c:v>1.5200000000000009</c:v>
                </c:pt>
                <c:pt idx="52">
                  <c:v>1.5400000000000009</c:v>
                </c:pt>
                <c:pt idx="53">
                  <c:v>1.5600000000000009</c:v>
                </c:pt>
                <c:pt idx="54">
                  <c:v>1.580000000000001</c:v>
                </c:pt>
                <c:pt idx="55">
                  <c:v>1.600000000000001</c:v>
                </c:pt>
                <c:pt idx="56">
                  <c:v>1.620000000000001</c:v>
                </c:pt>
                <c:pt idx="57">
                  <c:v>1.640000000000001</c:v>
                </c:pt>
                <c:pt idx="58">
                  <c:v>1.660000000000001</c:v>
                </c:pt>
                <c:pt idx="59">
                  <c:v>1.680000000000001</c:v>
                </c:pt>
                <c:pt idx="60">
                  <c:v>1.7000000000000011</c:v>
                </c:pt>
                <c:pt idx="61">
                  <c:v>1.7200000000000011</c:v>
                </c:pt>
                <c:pt idx="62">
                  <c:v>1.7400000000000011</c:v>
                </c:pt>
                <c:pt idx="63">
                  <c:v>1.7600000000000011</c:v>
                </c:pt>
                <c:pt idx="64">
                  <c:v>1.7800000000000011</c:v>
                </c:pt>
                <c:pt idx="65">
                  <c:v>1.8000000000000012</c:v>
                </c:pt>
                <c:pt idx="66">
                  <c:v>1.8200000000000012</c:v>
                </c:pt>
                <c:pt idx="67">
                  <c:v>1.8400000000000012</c:v>
                </c:pt>
                <c:pt idx="68">
                  <c:v>1.8600000000000012</c:v>
                </c:pt>
                <c:pt idx="69">
                  <c:v>1.8800000000000012</c:v>
                </c:pt>
                <c:pt idx="70">
                  <c:v>1.9000000000000012</c:v>
                </c:pt>
                <c:pt idx="71">
                  <c:v>1.9200000000000013</c:v>
                </c:pt>
                <c:pt idx="72">
                  <c:v>1.9400000000000013</c:v>
                </c:pt>
                <c:pt idx="73">
                  <c:v>1.9600000000000013</c:v>
                </c:pt>
                <c:pt idx="74">
                  <c:v>1.9800000000000013</c:v>
                </c:pt>
                <c:pt idx="75">
                  <c:v>2.0000000000000013</c:v>
                </c:pt>
                <c:pt idx="76">
                  <c:v>2.0200000000000014</c:v>
                </c:pt>
                <c:pt idx="77">
                  <c:v>2.0400000000000014</c:v>
                </c:pt>
                <c:pt idx="78">
                  <c:v>2.0600000000000014</c:v>
                </c:pt>
                <c:pt idx="79">
                  <c:v>2.0800000000000014</c:v>
                </c:pt>
                <c:pt idx="80">
                  <c:v>2.1000000000000014</c:v>
                </c:pt>
                <c:pt idx="81">
                  <c:v>2.1200000000000014</c:v>
                </c:pt>
                <c:pt idx="82">
                  <c:v>2.1400000000000015</c:v>
                </c:pt>
                <c:pt idx="83">
                  <c:v>2.1600000000000015</c:v>
                </c:pt>
                <c:pt idx="84">
                  <c:v>2.1800000000000015</c:v>
                </c:pt>
                <c:pt idx="85">
                  <c:v>2.2000000000000015</c:v>
                </c:pt>
                <c:pt idx="86">
                  <c:v>2.2200000000000015</c:v>
                </c:pt>
                <c:pt idx="87">
                  <c:v>2.2400000000000015</c:v>
                </c:pt>
                <c:pt idx="88">
                  <c:v>2.2600000000000016</c:v>
                </c:pt>
                <c:pt idx="89">
                  <c:v>2.2800000000000016</c:v>
                </c:pt>
                <c:pt idx="90">
                  <c:v>2.3000000000000016</c:v>
                </c:pt>
                <c:pt idx="91">
                  <c:v>2.3200000000000016</c:v>
                </c:pt>
                <c:pt idx="92">
                  <c:v>2.3400000000000016</c:v>
                </c:pt>
                <c:pt idx="93">
                  <c:v>2.3600000000000017</c:v>
                </c:pt>
                <c:pt idx="94">
                  <c:v>2.3800000000000017</c:v>
                </c:pt>
                <c:pt idx="95">
                  <c:v>2.4000000000000017</c:v>
                </c:pt>
                <c:pt idx="96">
                  <c:v>2.4200000000000017</c:v>
                </c:pt>
                <c:pt idx="97">
                  <c:v>2.4400000000000017</c:v>
                </c:pt>
                <c:pt idx="98">
                  <c:v>2.4600000000000017</c:v>
                </c:pt>
                <c:pt idx="99">
                  <c:v>2.4800000000000018</c:v>
                </c:pt>
                <c:pt idx="100">
                  <c:v>2.5000000000000018</c:v>
                </c:pt>
                <c:pt idx="101">
                  <c:v>2.5200000000000018</c:v>
                </c:pt>
                <c:pt idx="102">
                  <c:v>2.5400000000000018</c:v>
                </c:pt>
                <c:pt idx="103">
                  <c:v>2.5600000000000018</c:v>
                </c:pt>
                <c:pt idx="104">
                  <c:v>2.5800000000000018</c:v>
                </c:pt>
                <c:pt idx="105">
                  <c:v>2.6000000000000019</c:v>
                </c:pt>
                <c:pt idx="106">
                  <c:v>2.6200000000000019</c:v>
                </c:pt>
                <c:pt idx="107">
                  <c:v>2.6400000000000019</c:v>
                </c:pt>
                <c:pt idx="108">
                  <c:v>2.6600000000000019</c:v>
                </c:pt>
              </c:numCache>
            </c:numRef>
          </c:xVal>
          <c:yVal>
            <c:numRef>
              <c:f>topqual_dat!$P$33:$P$141</c:f>
              <c:numCache>
                <c:formatCode>General</c:formatCode>
                <c:ptCount val="109"/>
                <c:pt idx="0">
                  <c:v>119.19039074291337</c:v>
                </c:pt>
                <c:pt idx="1">
                  <c:v>121.39028198725399</c:v>
                </c:pt>
                <c:pt idx="2">
                  <c:v>123.56415579653995</c:v>
                </c:pt>
                <c:pt idx="3">
                  <c:v>125.71201217077127</c:v>
                </c:pt>
                <c:pt idx="4">
                  <c:v>127.83385110994793</c:v>
                </c:pt>
                <c:pt idx="5">
                  <c:v>129.92967261406994</c:v>
                </c:pt>
                <c:pt idx="6">
                  <c:v>131.99947668313729</c:v>
                </c:pt>
                <c:pt idx="7">
                  <c:v>134.04326331714998</c:v>
                </c:pt>
                <c:pt idx="8">
                  <c:v>136.06103251610804</c:v>
                </c:pt>
                <c:pt idx="9">
                  <c:v>138.05278428001142</c:v>
                </c:pt>
                <c:pt idx="10">
                  <c:v>140.01851860886018</c:v>
                </c:pt>
                <c:pt idx="11">
                  <c:v>141.95823550265425</c:v>
                </c:pt>
                <c:pt idx="12">
                  <c:v>143.87193496139372</c:v>
                </c:pt>
                <c:pt idx="13">
                  <c:v>145.75961698507851</c:v>
                </c:pt>
                <c:pt idx="14">
                  <c:v>147.62128157370861</c:v>
                </c:pt>
                <c:pt idx="15">
                  <c:v>149.45692872728409</c:v>
                </c:pt>
                <c:pt idx="16">
                  <c:v>151.26655844580492</c:v>
                </c:pt>
                <c:pt idx="17">
                  <c:v>153.05017072927109</c:v>
                </c:pt>
                <c:pt idx="18">
                  <c:v>154.80776557768257</c:v>
                </c:pt>
                <c:pt idx="19">
                  <c:v>156.53934299103943</c:v>
                </c:pt>
                <c:pt idx="20">
                  <c:v>158.24490296934164</c:v>
                </c:pt>
                <c:pt idx="21">
                  <c:v>159.92444551258919</c:v>
                </c:pt>
                <c:pt idx="22">
                  <c:v>161.57797062078208</c:v>
                </c:pt>
                <c:pt idx="23">
                  <c:v>163.20547829392032</c:v>
                </c:pt>
                <c:pt idx="24">
                  <c:v>164.80696853200391</c:v>
                </c:pt>
                <c:pt idx="25">
                  <c:v>166.38244133503287</c:v>
                </c:pt>
                <c:pt idx="26">
                  <c:v>167.93189670300717</c:v>
                </c:pt>
                <c:pt idx="27">
                  <c:v>169.45533463592679</c:v>
                </c:pt>
                <c:pt idx="28">
                  <c:v>170.95275513379175</c:v>
                </c:pt>
                <c:pt idx="29">
                  <c:v>172.42415819660209</c:v>
                </c:pt>
                <c:pt idx="30">
                  <c:v>173.86954382435775</c:v>
                </c:pt>
                <c:pt idx="31">
                  <c:v>175.28891201705875</c:v>
                </c:pt>
                <c:pt idx="32">
                  <c:v>176.68226277470512</c:v>
                </c:pt>
                <c:pt idx="33">
                  <c:v>178.04959609729681</c:v>
                </c:pt>
                <c:pt idx="34">
                  <c:v>179.39091198483388</c:v>
                </c:pt>
                <c:pt idx="35">
                  <c:v>180.70621043731626</c:v>
                </c:pt>
                <c:pt idx="36">
                  <c:v>181.99549145474401</c:v>
                </c:pt>
                <c:pt idx="37">
                  <c:v>183.25875503711711</c:v>
                </c:pt>
                <c:pt idx="38">
                  <c:v>184.49600118443556</c:v>
                </c:pt>
                <c:pt idx="39">
                  <c:v>185.70722989669932</c:v>
                </c:pt>
                <c:pt idx="40">
                  <c:v>186.89244117390845</c:v>
                </c:pt>
                <c:pt idx="41">
                  <c:v>188.05163501606293</c:v>
                </c:pt>
                <c:pt idx="42">
                  <c:v>189.18481142316276</c:v>
                </c:pt>
                <c:pt idx="43">
                  <c:v>190.29197039520795</c:v>
                </c:pt>
                <c:pt idx="44">
                  <c:v>191.37311193219847</c:v>
                </c:pt>
                <c:pt idx="45">
                  <c:v>192.42823603413433</c:v>
                </c:pt>
                <c:pt idx="46">
                  <c:v>193.45734270101553</c:v>
                </c:pt>
                <c:pt idx="47">
                  <c:v>194.46043193284208</c:v>
                </c:pt>
                <c:pt idx="48">
                  <c:v>195.43750372961398</c:v>
                </c:pt>
                <c:pt idx="49">
                  <c:v>196.38855809133125</c:v>
                </c:pt>
                <c:pt idx="50">
                  <c:v>197.31359501799383</c:v>
                </c:pt>
                <c:pt idx="51">
                  <c:v>198.21261450960176</c:v>
                </c:pt>
                <c:pt idx="52">
                  <c:v>199.08561656615504</c:v>
                </c:pt>
                <c:pt idx="53">
                  <c:v>199.93260118765369</c:v>
                </c:pt>
                <c:pt idx="54">
                  <c:v>200.75356837409765</c:v>
                </c:pt>
                <c:pt idx="55">
                  <c:v>201.54851812548699</c:v>
                </c:pt>
                <c:pt idx="56">
                  <c:v>202.31745044182165</c:v>
                </c:pt>
                <c:pt idx="57">
                  <c:v>203.06036532310168</c:v>
                </c:pt>
                <c:pt idx="58">
                  <c:v>203.77726276932708</c:v>
                </c:pt>
                <c:pt idx="59">
                  <c:v>204.46814278049777</c:v>
                </c:pt>
                <c:pt idx="60">
                  <c:v>205.13300535661384</c:v>
                </c:pt>
                <c:pt idx="61">
                  <c:v>205.77185049767525</c:v>
                </c:pt>
                <c:pt idx="62">
                  <c:v>206.38467820368197</c:v>
                </c:pt>
                <c:pt idx="63">
                  <c:v>206.97148847463407</c:v>
                </c:pt>
                <c:pt idx="64">
                  <c:v>207.53228131053152</c:v>
                </c:pt>
                <c:pt idx="65">
                  <c:v>208.06705671137431</c:v>
                </c:pt>
                <c:pt idx="66">
                  <c:v>208.57581467716244</c:v>
                </c:pt>
                <c:pt idx="67">
                  <c:v>209.05855520789592</c:v>
                </c:pt>
                <c:pt idx="68">
                  <c:v>209.51527830357475</c:v>
                </c:pt>
                <c:pt idx="69">
                  <c:v>209.94598396419892</c:v>
                </c:pt>
                <c:pt idx="70">
                  <c:v>210.35067218976843</c:v>
                </c:pt>
                <c:pt idx="71">
                  <c:v>210.72934298028332</c:v>
                </c:pt>
                <c:pt idx="72">
                  <c:v>211.08199633574353</c:v>
                </c:pt>
                <c:pt idx="73">
                  <c:v>211.40863225614908</c:v>
                </c:pt>
                <c:pt idx="74">
                  <c:v>211.7092507415</c:v>
                </c:pt>
                <c:pt idx="75">
                  <c:v>211.98385179179627</c:v>
                </c:pt>
                <c:pt idx="76">
                  <c:v>212.23243540703785</c:v>
                </c:pt>
                <c:pt idx="77">
                  <c:v>212.45500158722481</c:v>
                </c:pt>
                <c:pt idx="78">
                  <c:v>212.65155033235709</c:v>
                </c:pt>
                <c:pt idx="79">
                  <c:v>212.82208164243474</c:v>
                </c:pt>
                <c:pt idx="80">
                  <c:v>212.96659551745773</c:v>
                </c:pt>
                <c:pt idx="81">
                  <c:v>213.08509195742604</c:v>
                </c:pt>
                <c:pt idx="82">
                  <c:v>213.17757096233973</c:v>
                </c:pt>
                <c:pt idx="83">
                  <c:v>213.24403253219876</c:v>
                </c:pt>
                <c:pt idx="84">
                  <c:v>213.2844766670031</c:v>
                </c:pt>
                <c:pt idx="85">
                  <c:v>213.29890336675282</c:v>
                </c:pt>
                <c:pt idx="86">
                  <c:v>213.28731263144789</c:v>
                </c:pt>
                <c:pt idx="87">
                  <c:v>213.2497044610883</c:v>
                </c:pt>
                <c:pt idx="88">
                  <c:v>213.18607885567408</c:v>
                </c:pt>
                <c:pt idx="89">
                  <c:v>213.09643581520518</c:v>
                </c:pt>
                <c:pt idx="90">
                  <c:v>212.98077533968163</c:v>
                </c:pt>
                <c:pt idx="91">
                  <c:v>212.83909742910342</c:v>
                </c:pt>
                <c:pt idx="92">
                  <c:v>212.67140208347055</c:v>
                </c:pt>
                <c:pt idx="93">
                  <c:v>212.47768930278303</c:v>
                </c:pt>
                <c:pt idx="94">
                  <c:v>212.25795908704089</c:v>
                </c:pt>
                <c:pt idx="95">
                  <c:v>212.01221143624406</c:v>
                </c:pt>
                <c:pt idx="96">
                  <c:v>211.74044635039257</c:v>
                </c:pt>
                <c:pt idx="97">
                  <c:v>211.44266382948646</c:v>
                </c:pt>
                <c:pt idx="98">
                  <c:v>211.11886387352567</c:v>
                </c:pt>
                <c:pt idx="99">
                  <c:v>210.76904648251025</c:v>
                </c:pt>
                <c:pt idx="100">
                  <c:v>210.39321165644014</c:v>
                </c:pt>
                <c:pt idx="101">
                  <c:v>209.99135939531538</c:v>
                </c:pt>
                <c:pt idx="102">
                  <c:v>209.563489699136</c:v>
                </c:pt>
                <c:pt idx="103">
                  <c:v>209.10960256790196</c:v>
                </c:pt>
                <c:pt idx="104">
                  <c:v>208.62969800161324</c:v>
                </c:pt>
                <c:pt idx="105">
                  <c:v>208.12377600026988</c:v>
                </c:pt>
                <c:pt idx="106">
                  <c:v>207.59183656387188</c:v>
                </c:pt>
                <c:pt idx="107">
                  <c:v>207.03387969241922</c:v>
                </c:pt>
                <c:pt idx="108">
                  <c:v>206.4499053859119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38F-4EF8-8A2F-073684247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939776"/>
        <c:axId val="74687232"/>
      </c:scatterChart>
      <c:valAx>
        <c:axId val="70939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4687232"/>
        <c:crosses val="autoZero"/>
        <c:crossBetween val="midCat"/>
      </c:valAx>
      <c:valAx>
        <c:axId val="74687232"/>
        <c:scaling>
          <c:orientation val="minMax"/>
        </c:scaling>
        <c:delete val="0"/>
        <c:axPos val="l"/>
        <c:majorGridlines>
          <c:spPr>
            <a:ln>
              <a:solidFill>
                <a:srgbClr val="FF0066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70939776"/>
        <c:crosses val="autoZero"/>
        <c:crossBetween val="midCat"/>
      </c:valAx>
      <c:spPr>
        <a:solidFill>
          <a:srgbClr val="002060"/>
        </a:solidFill>
      </c:spPr>
    </c:plotArea>
    <c:legend>
      <c:legendPos val="r"/>
      <c:overlay val="0"/>
      <c:spPr>
        <a:solidFill>
          <a:srgbClr val="002060"/>
        </a:solidFill>
      </c:spPr>
      <c:txPr>
        <a:bodyPr/>
        <a:lstStyle/>
        <a:p>
          <a:pPr>
            <a:defRPr baseline="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view3D>
      <c:rotX val="20"/>
      <c:rotY val="7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surface3DChart>
        <c:wireframe val="0"/>
        <c:ser>
          <c:idx val="0"/>
          <c:order val="0"/>
          <c:tx>
            <c:strRef>
              <c:f>Sheet1!$K$31</c:f>
              <c:strCache>
                <c:ptCount val="1"/>
                <c:pt idx="0">
                  <c:v>0.5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Sheet1!$L$31:$AU$31</c:f>
              <c:numCache>
                <c:formatCode>General</c:formatCode>
                <c:ptCount val="36"/>
                <c:pt idx="0">
                  <c:v>77.898784968892514</c:v>
                </c:pt>
                <c:pt idx="1">
                  <c:v>79.521311584342882</c:v>
                </c:pt>
                <c:pt idx="2">
                  <c:v>81.143838199793251</c:v>
                </c:pt>
                <c:pt idx="3">
                  <c:v>82.76636481524362</c:v>
                </c:pt>
                <c:pt idx="4">
                  <c:v>84.388891430693988</c:v>
                </c:pt>
                <c:pt idx="5">
                  <c:v>86.011418046144357</c:v>
                </c:pt>
                <c:pt idx="6">
                  <c:v>87.633944661594725</c:v>
                </c:pt>
                <c:pt idx="7">
                  <c:v>89.256471277045094</c:v>
                </c:pt>
                <c:pt idx="8">
                  <c:v>90.878997892495462</c:v>
                </c:pt>
                <c:pt idx="9">
                  <c:v>92.501524507945831</c:v>
                </c:pt>
                <c:pt idx="10">
                  <c:v>94.1240511233962</c:v>
                </c:pt>
                <c:pt idx="11">
                  <c:v>95.746577738846568</c:v>
                </c:pt>
                <c:pt idx="12">
                  <c:v>97.369104354296937</c:v>
                </c:pt>
                <c:pt idx="13">
                  <c:v>98.991630969747305</c:v>
                </c:pt>
                <c:pt idx="14">
                  <c:v>100.61415758519767</c:v>
                </c:pt>
                <c:pt idx="15">
                  <c:v>102.23668420064803</c:v>
                </c:pt>
                <c:pt idx="16">
                  <c:v>103.8592108160984</c:v>
                </c:pt>
                <c:pt idx="17">
                  <c:v>105.48173743154877</c:v>
                </c:pt>
                <c:pt idx="18">
                  <c:v>107.10426404699913</c:v>
                </c:pt>
                <c:pt idx="19">
                  <c:v>108.7267906624495</c:v>
                </c:pt>
                <c:pt idx="20">
                  <c:v>110.34931727789987</c:v>
                </c:pt>
                <c:pt idx="21">
                  <c:v>111.97184389335024</c:v>
                </c:pt>
                <c:pt idx="22">
                  <c:v>113.59437050880061</c:v>
                </c:pt>
                <c:pt idx="23">
                  <c:v>115.21689712425098</c:v>
                </c:pt>
                <c:pt idx="24">
                  <c:v>116.83942373970135</c:v>
                </c:pt>
                <c:pt idx="25">
                  <c:v>118.46195035515171</c:v>
                </c:pt>
                <c:pt idx="26">
                  <c:v>120.08447697060208</c:v>
                </c:pt>
                <c:pt idx="27">
                  <c:v>121.70700358605245</c:v>
                </c:pt>
                <c:pt idx="28">
                  <c:v>123.32953020150282</c:v>
                </c:pt>
                <c:pt idx="29">
                  <c:v>124.95205681695319</c:v>
                </c:pt>
                <c:pt idx="30">
                  <c:v>126.57458343240356</c:v>
                </c:pt>
                <c:pt idx="31">
                  <c:v>128.19711004785393</c:v>
                </c:pt>
                <c:pt idx="32">
                  <c:v>129.81963666330429</c:v>
                </c:pt>
                <c:pt idx="33">
                  <c:v>131.44216327875466</c:v>
                </c:pt>
                <c:pt idx="34">
                  <c:v>133.06468989420506</c:v>
                </c:pt>
                <c:pt idx="35">
                  <c:v>134.6872165096554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C-4D29-A78D-57FF0EF7CEAA}"/>
            </c:ext>
          </c:extLst>
        </c:ser>
        <c:ser>
          <c:idx val="1"/>
          <c:order val="1"/>
          <c:tx>
            <c:strRef>
              <c:f>Sheet1!$K$32</c:f>
              <c:strCache>
                <c:ptCount val="1"/>
                <c:pt idx="0">
                  <c:v>0.6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Sheet1!$L$32:$AU$32</c:f>
              <c:numCache>
                <c:formatCode>General</c:formatCode>
                <c:ptCount val="36"/>
                <c:pt idx="0">
                  <c:v>89.024484136729356</c:v>
                </c:pt>
                <c:pt idx="1">
                  <c:v>90.647010752179725</c:v>
                </c:pt>
                <c:pt idx="2">
                  <c:v>92.269537367630093</c:v>
                </c:pt>
                <c:pt idx="3">
                  <c:v>93.892063983080462</c:v>
                </c:pt>
                <c:pt idx="4">
                  <c:v>95.51459059853083</c:v>
                </c:pt>
                <c:pt idx="5">
                  <c:v>97.137117213981199</c:v>
                </c:pt>
                <c:pt idx="6">
                  <c:v>98.759643829431567</c:v>
                </c:pt>
                <c:pt idx="7">
                  <c:v>100.38217044488194</c:v>
                </c:pt>
                <c:pt idx="8">
                  <c:v>102.0046970603323</c:v>
                </c:pt>
                <c:pt idx="9">
                  <c:v>103.62722367578267</c:v>
                </c:pt>
                <c:pt idx="10">
                  <c:v>105.24975029123304</c:v>
                </c:pt>
                <c:pt idx="11">
                  <c:v>106.87227690668341</c:v>
                </c:pt>
                <c:pt idx="12">
                  <c:v>108.49480352213378</c:v>
                </c:pt>
                <c:pt idx="13">
                  <c:v>110.11733013758415</c:v>
                </c:pt>
                <c:pt idx="14">
                  <c:v>111.73985675303452</c:v>
                </c:pt>
                <c:pt idx="15">
                  <c:v>113.36238336848487</c:v>
                </c:pt>
                <c:pt idx="16">
                  <c:v>114.98490998393524</c:v>
                </c:pt>
                <c:pt idx="17">
                  <c:v>116.60743659938561</c:v>
                </c:pt>
                <c:pt idx="18">
                  <c:v>118.22996321483598</c:v>
                </c:pt>
                <c:pt idx="19">
                  <c:v>119.85248983028634</c:v>
                </c:pt>
                <c:pt idx="20">
                  <c:v>121.47501644573671</c:v>
                </c:pt>
                <c:pt idx="21">
                  <c:v>123.09754306118708</c:v>
                </c:pt>
                <c:pt idx="22">
                  <c:v>124.72006967663745</c:v>
                </c:pt>
                <c:pt idx="23">
                  <c:v>126.34259629208782</c:v>
                </c:pt>
                <c:pt idx="24">
                  <c:v>127.96512290753819</c:v>
                </c:pt>
                <c:pt idx="25">
                  <c:v>129.58764952298856</c:v>
                </c:pt>
                <c:pt idx="26">
                  <c:v>131.21017613843892</c:v>
                </c:pt>
                <c:pt idx="27">
                  <c:v>132.83270275388929</c:v>
                </c:pt>
                <c:pt idx="28">
                  <c:v>134.45522936933966</c:v>
                </c:pt>
                <c:pt idx="29">
                  <c:v>136.07775598479003</c:v>
                </c:pt>
                <c:pt idx="30">
                  <c:v>137.7002826002404</c:v>
                </c:pt>
                <c:pt idx="31">
                  <c:v>139.32280921569077</c:v>
                </c:pt>
                <c:pt idx="32">
                  <c:v>140.94533583114114</c:v>
                </c:pt>
                <c:pt idx="33">
                  <c:v>142.5678624465915</c:v>
                </c:pt>
                <c:pt idx="34">
                  <c:v>144.1903890620419</c:v>
                </c:pt>
                <c:pt idx="35">
                  <c:v>145.81291567749224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2C-4D29-A78D-57FF0EF7CEAA}"/>
            </c:ext>
          </c:extLst>
        </c:ser>
        <c:ser>
          <c:idx val="2"/>
          <c:order val="2"/>
          <c:tx>
            <c:strRef>
              <c:f>Sheet1!$K$33</c:f>
              <c:strCache>
                <c:ptCount val="1"/>
                <c:pt idx="0">
                  <c:v>0.7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Sheet1!$L$33:$AU$33</c:f>
              <c:numCache>
                <c:formatCode>General</c:formatCode>
                <c:ptCount val="36"/>
                <c:pt idx="0">
                  <c:v>99.459552417165384</c:v>
                </c:pt>
                <c:pt idx="1">
                  <c:v>101.08207903261575</c:v>
                </c:pt>
                <c:pt idx="2">
                  <c:v>102.70460564806612</c:v>
                </c:pt>
                <c:pt idx="3">
                  <c:v>104.32713226351649</c:v>
                </c:pt>
                <c:pt idx="4">
                  <c:v>105.94965887896686</c:v>
                </c:pt>
                <c:pt idx="5">
                  <c:v>107.57218549441723</c:v>
                </c:pt>
                <c:pt idx="6">
                  <c:v>109.1947121098676</c:v>
                </c:pt>
                <c:pt idx="7">
                  <c:v>110.81723872531796</c:v>
                </c:pt>
                <c:pt idx="8">
                  <c:v>112.4397653407683</c:v>
                </c:pt>
                <c:pt idx="9">
                  <c:v>114.06229195621867</c:v>
                </c:pt>
                <c:pt idx="10">
                  <c:v>115.68481857166904</c:v>
                </c:pt>
                <c:pt idx="11">
                  <c:v>117.30734518711941</c:v>
                </c:pt>
                <c:pt idx="12">
                  <c:v>118.92987180256978</c:v>
                </c:pt>
                <c:pt idx="13">
                  <c:v>120.55239841802015</c:v>
                </c:pt>
                <c:pt idx="14">
                  <c:v>122.17492503347054</c:v>
                </c:pt>
                <c:pt idx="15">
                  <c:v>123.79745164892088</c:v>
                </c:pt>
                <c:pt idx="16">
                  <c:v>125.41997826437125</c:v>
                </c:pt>
                <c:pt idx="17">
                  <c:v>127.04250487982162</c:v>
                </c:pt>
                <c:pt idx="18">
                  <c:v>128.66503149527199</c:v>
                </c:pt>
                <c:pt idx="19">
                  <c:v>130.28755811072236</c:v>
                </c:pt>
                <c:pt idx="20">
                  <c:v>131.91008472617273</c:v>
                </c:pt>
                <c:pt idx="21">
                  <c:v>133.5326113416231</c:v>
                </c:pt>
                <c:pt idx="22">
                  <c:v>135.15513795707346</c:v>
                </c:pt>
                <c:pt idx="23">
                  <c:v>136.77766457252383</c:v>
                </c:pt>
                <c:pt idx="24">
                  <c:v>138.4001911879742</c:v>
                </c:pt>
                <c:pt idx="25">
                  <c:v>140.02271780342457</c:v>
                </c:pt>
                <c:pt idx="26">
                  <c:v>141.64524441887494</c:v>
                </c:pt>
                <c:pt idx="27">
                  <c:v>143.26777103432531</c:v>
                </c:pt>
                <c:pt idx="28">
                  <c:v>144.89029764977568</c:v>
                </c:pt>
                <c:pt idx="29">
                  <c:v>146.51282426522604</c:v>
                </c:pt>
                <c:pt idx="30">
                  <c:v>148.13535088067641</c:v>
                </c:pt>
                <c:pt idx="31">
                  <c:v>149.75787749612678</c:v>
                </c:pt>
                <c:pt idx="32">
                  <c:v>151.38040411157715</c:v>
                </c:pt>
                <c:pt idx="33">
                  <c:v>153.00293072702752</c:v>
                </c:pt>
                <c:pt idx="34">
                  <c:v>154.62545734247792</c:v>
                </c:pt>
                <c:pt idx="35">
                  <c:v>156.24798395792826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2C-4D29-A78D-57FF0EF7CEAA}"/>
            </c:ext>
          </c:extLst>
        </c:ser>
        <c:ser>
          <c:idx val="3"/>
          <c:order val="3"/>
          <c:tx>
            <c:strRef>
              <c:f>Sheet1!$K$34</c:f>
              <c:strCache>
                <c:ptCount val="1"/>
                <c:pt idx="0">
                  <c:v>0.8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Sheet1!$L$34:$AU$34</c:f>
              <c:numCache>
                <c:formatCode>General</c:formatCode>
                <c:ptCount val="36"/>
                <c:pt idx="0">
                  <c:v>109.20398981020054</c:v>
                </c:pt>
                <c:pt idx="1">
                  <c:v>110.82651642565091</c:v>
                </c:pt>
                <c:pt idx="2">
                  <c:v>112.44904304110128</c:v>
                </c:pt>
                <c:pt idx="3">
                  <c:v>114.07156965655165</c:v>
                </c:pt>
                <c:pt idx="4">
                  <c:v>115.69409627200204</c:v>
                </c:pt>
                <c:pt idx="5">
                  <c:v>117.31662288745238</c:v>
                </c:pt>
                <c:pt idx="6">
                  <c:v>118.93914950290275</c:v>
                </c:pt>
                <c:pt idx="7">
                  <c:v>120.56167611835312</c:v>
                </c:pt>
                <c:pt idx="8">
                  <c:v>122.18420273380349</c:v>
                </c:pt>
                <c:pt idx="9">
                  <c:v>123.80672934925386</c:v>
                </c:pt>
                <c:pt idx="10">
                  <c:v>125.42925596470423</c:v>
                </c:pt>
                <c:pt idx="11">
                  <c:v>127.05178258015459</c:v>
                </c:pt>
                <c:pt idx="12">
                  <c:v>128.67430919560496</c:v>
                </c:pt>
                <c:pt idx="13">
                  <c:v>130.29683581105533</c:v>
                </c:pt>
                <c:pt idx="14">
                  <c:v>131.91936242650573</c:v>
                </c:pt>
                <c:pt idx="15">
                  <c:v>133.54188904195607</c:v>
                </c:pt>
                <c:pt idx="16">
                  <c:v>135.16441565740644</c:v>
                </c:pt>
                <c:pt idx="17">
                  <c:v>136.78694227285681</c:v>
                </c:pt>
                <c:pt idx="18">
                  <c:v>138.40946888830717</c:v>
                </c:pt>
                <c:pt idx="19">
                  <c:v>140.03199550375754</c:v>
                </c:pt>
                <c:pt idx="20">
                  <c:v>141.65452211920791</c:v>
                </c:pt>
                <c:pt idx="21">
                  <c:v>143.27704873465828</c:v>
                </c:pt>
                <c:pt idx="22">
                  <c:v>144.89957535010865</c:v>
                </c:pt>
                <c:pt idx="23">
                  <c:v>146.52210196555902</c:v>
                </c:pt>
                <c:pt idx="24">
                  <c:v>148.14462858100939</c:v>
                </c:pt>
                <c:pt idx="25">
                  <c:v>149.76715519645975</c:v>
                </c:pt>
                <c:pt idx="26">
                  <c:v>151.38968181191012</c:v>
                </c:pt>
                <c:pt idx="27">
                  <c:v>153.01220842736049</c:v>
                </c:pt>
                <c:pt idx="28">
                  <c:v>154.63473504281086</c:v>
                </c:pt>
                <c:pt idx="29">
                  <c:v>156.25726165826123</c:v>
                </c:pt>
                <c:pt idx="30">
                  <c:v>157.8797882737116</c:v>
                </c:pt>
                <c:pt idx="31">
                  <c:v>159.50231488916197</c:v>
                </c:pt>
                <c:pt idx="32">
                  <c:v>161.12484150461233</c:v>
                </c:pt>
                <c:pt idx="33">
                  <c:v>162.7473681200627</c:v>
                </c:pt>
                <c:pt idx="34">
                  <c:v>164.3698947355131</c:v>
                </c:pt>
                <c:pt idx="35">
                  <c:v>165.99242135096344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2C-4D29-A78D-57FF0EF7CEAA}"/>
            </c:ext>
          </c:extLst>
        </c:ser>
        <c:ser>
          <c:idx val="4"/>
          <c:order val="4"/>
          <c:tx>
            <c:strRef>
              <c:f>Sheet1!$K$35</c:f>
              <c:strCache>
                <c:ptCount val="1"/>
                <c:pt idx="0">
                  <c:v>0.9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Sheet1!$L$35:$AU$35</c:f>
              <c:numCache>
                <c:formatCode>General</c:formatCode>
                <c:ptCount val="36"/>
                <c:pt idx="0">
                  <c:v>118.2577963158349</c:v>
                </c:pt>
                <c:pt idx="1">
                  <c:v>119.88032293128526</c:v>
                </c:pt>
                <c:pt idx="2">
                  <c:v>121.50284954673563</c:v>
                </c:pt>
                <c:pt idx="3">
                  <c:v>123.125376162186</c:v>
                </c:pt>
                <c:pt idx="4">
                  <c:v>124.74790277763637</c:v>
                </c:pt>
                <c:pt idx="5">
                  <c:v>126.37042939308674</c:v>
                </c:pt>
                <c:pt idx="6">
                  <c:v>127.99295600853711</c:v>
                </c:pt>
                <c:pt idx="7">
                  <c:v>129.61548262398748</c:v>
                </c:pt>
                <c:pt idx="8">
                  <c:v>131.23800923943784</c:v>
                </c:pt>
                <c:pt idx="9">
                  <c:v>132.86053585488821</c:v>
                </c:pt>
                <c:pt idx="10">
                  <c:v>134.48306247033858</c:v>
                </c:pt>
                <c:pt idx="11">
                  <c:v>136.10558908578895</c:v>
                </c:pt>
                <c:pt idx="12">
                  <c:v>137.72811570123932</c:v>
                </c:pt>
                <c:pt idx="13">
                  <c:v>139.35064231668969</c:v>
                </c:pt>
                <c:pt idx="14">
                  <c:v>140.97316893214006</c:v>
                </c:pt>
                <c:pt idx="15">
                  <c:v>142.59569554759042</c:v>
                </c:pt>
                <c:pt idx="16">
                  <c:v>144.21822216304079</c:v>
                </c:pt>
                <c:pt idx="17">
                  <c:v>145.84074877849116</c:v>
                </c:pt>
                <c:pt idx="18">
                  <c:v>147.46327539394153</c:v>
                </c:pt>
                <c:pt idx="19">
                  <c:v>149.0858020093919</c:v>
                </c:pt>
                <c:pt idx="20">
                  <c:v>150.70832862484227</c:v>
                </c:pt>
                <c:pt idx="21">
                  <c:v>152.33085524029264</c:v>
                </c:pt>
                <c:pt idx="22">
                  <c:v>153.953381855743</c:v>
                </c:pt>
                <c:pt idx="23">
                  <c:v>155.57590847119337</c:v>
                </c:pt>
                <c:pt idx="24">
                  <c:v>157.19843508664374</c:v>
                </c:pt>
                <c:pt idx="25">
                  <c:v>158.82096170209411</c:v>
                </c:pt>
                <c:pt idx="26">
                  <c:v>160.44348831754448</c:v>
                </c:pt>
                <c:pt idx="27">
                  <c:v>162.06601493299485</c:v>
                </c:pt>
                <c:pt idx="28">
                  <c:v>163.68854154844522</c:v>
                </c:pt>
                <c:pt idx="29">
                  <c:v>165.31106816389558</c:v>
                </c:pt>
                <c:pt idx="30">
                  <c:v>166.93359477934595</c:v>
                </c:pt>
                <c:pt idx="31">
                  <c:v>168.55612139479632</c:v>
                </c:pt>
                <c:pt idx="32">
                  <c:v>170.17864801024669</c:v>
                </c:pt>
                <c:pt idx="33">
                  <c:v>171.80117462569706</c:v>
                </c:pt>
                <c:pt idx="34">
                  <c:v>173.42370124114743</c:v>
                </c:pt>
                <c:pt idx="35">
                  <c:v>175.0462278565978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2C-4D29-A78D-57FF0EF7CEAA}"/>
            </c:ext>
          </c:extLst>
        </c:ser>
        <c:ser>
          <c:idx val="5"/>
          <c:order val="5"/>
          <c:tx>
            <c:strRef>
              <c:f>Sheet1!$K$36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Sheet1!$L$36:$AU$36</c:f>
              <c:numCache>
                <c:formatCode>General</c:formatCode>
                <c:ptCount val="36"/>
                <c:pt idx="0">
                  <c:v>126.62097193406841</c:v>
                </c:pt>
                <c:pt idx="1">
                  <c:v>128.24349854951879</c:v>
                </c:pt>
                <c:pt idx="2">
                  <c:v>129.86602516496913</c:v>
                </c:pt>
                <c:pt idx="3">
                  <c:v>131.48855178041953</c:v>
                </c:pt>
                <c:pt idx="4">
                  <c:v>133.11107839586987</c:v>
                </c:pt>
                <c:pt idx="5">
                  <c:v>134.73360501132026</c:v>
                </c:pt>
                <c:pt idx="6">
                  <c:v>136.3561316267706</c:v>
                </c:pt>
                <c:pt idx="7">
                  <c:v>137.978658242221</c:v>
                </c:pt>
                <c:pt idx="8">
                  <c:v>139.60118485767134</c:v>
                </c:pt>
                <c:pt idx="9">
                  <c:v>141.22371147312174</c:v>
                </c:pt>
                <c:pt idx="10">
                  <c:v>142.84623808857208</c:v>
                </c:pt>
                <c:pt idx="11">
                  <c:v>144.46876470402248</c:v>
                </c:pt>
                <c:pt idx="12">
                  <c:v>146.09129131947282</c:v>
                </c:pt>
                <c:pt idx="13">
                  <c:v>147.71381793492321</c:v>
                </c:pt>
                <c:pt idx="14">
                  <c:v>149.33634455037355</c:v>
                </c:pt>
                <c:pt idx="15">
                  <c:v>150.95887116582395</c:v>
                </c:pt>
                <c:pt idx="16">
                  <c:v>152.58139778127429</c:v>
                </c:pt>
                <c:pt idx="17">
                  <c:v>154.20392439672469</c:v>
                </c:pt>
                <c:pt idx="18">
                  <c:v>155.82645101217503</c:v>
                </c:pt>
                <c:pt idx="19">
                  <c:v>157.44897762762542</c:v>
                </c:pt>
                <c:pt idx="20">
                  <c:v>159.07150424307576</c:v>
                </c:pt>
                <c:pt idx="21">
                  <c:v>160.69403085852616</c:v>
                </c:pt>
                <c:pt idx="22">
                  <c:v>162.3165574739765</c:v>
                </c:pt>
                <c:pt idx="23">
                  <c:v>163.9390840894269</c:v>
                </c:pt>
                <c:pt idx="24">
                  <c:v>165.56161070487724</c:v>
                </c:pt>
                <c:pt idx="25">
                  <c:v>167.18413732032764</c:v>
                </c:pt>
                <c:pt idx="26">
                  <c:v>168.80666393577798</c:v>
                </c:pt>
                <c:pt idx="27">
                  <c:v>170.42919055122837</c:v>
                </c:pt>
                <c:pt idx="28">
                  <c:v>172.05171716667871</c:v>
                </c:pt>
                <c:pt idx="29">
                  <c:v>173.67424378212911</c:v>
                </c:pt>
                <c:pt idx="30">
                  <c:v>175.29677039757945</c:v>
                </c:pt>
                <c:pt idx="31">
                  <c:v>176.91929701302985</c:v>
                </c:pt>
                <c:pt idx="32">
                  <c:v>178.54182362848019</c:v>
                </c:pt>
                <c:pt idx="33">
                  <c:v>180.16435024393058</c:v>
                </c:pt>
                <c:pt idx="34">
                  <c:v>181.78687685938092</c:v>
                </c:pt>
                <c:pt idx="35">
                  <c:v>183.40940347483132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2C-4D29-A78D-57FF0EF7CEAA}"/>
            </c:ext>
          </c:extLst>
        </c:ser>
        <c:ser>
          <c:idx val="6"/>
          <c:order val="6"/>
          <c:tx>
            <c:strRef>
              <c:f>Sheet1!$K$37</c:f>
              <c:strCache>
                <c:ptCount val="1"/>
                <c:pt idx="0">
                  <c:v>1.1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Sheet1!$L$37:$AU$37</c:f>
              <c:numCache>
                <c:formatCode>General</c:formatCode>
                <c:ptCount val="36"/>
                <c:pt idx="0">
                  <c:v>134.29351666490109</c:v>
                </c:pt>
                <c:pt idx="1">
                  <c:v>135.91604328035146</c:v>
                </c:pt>
                <c:pt idx="2">
                  <c:v>137.53856989580183</c:v>
                </c:pt>
                <c:pt idx="3">
                  <c:v>139.1610965112522</c:v>
                </c:pt>
                <c:pt idx="4">
                  <c:v>140.78362312670257</c:v>
                </c:pt>
                <c:pt idx="5">
                  <c:v>142.40614974215293</c:v>
                </c:pt>
                <c:pt idx="6">
                  <c:v>144.0286763576033</c:v>
                </c:pt>
                <c:pt idx="7">
                  <c:v>145.65120297305367</c:v>
                </c:pt>
                <c:pt idx="8">
                  <c:v>147.27372958850404</c:v>
                </c:pt>
                <c:pt idx="9">
                  <c:v>148.89625620395441</c:v>
                </c:pt>
                <c:pt idx="10">
                  <c:v>150.51878281940478</c:v>
                </c:pt>
                <c:pt idx="11">
                  <c:v>152.14130943485515</c:v>
                </c:pt>
                <c:pt idx="12">
                  <c:v>153.76383605030551</c:v>
                </c:pt>
                <c:pt idx="13">
                  <c:v>155.38636266575588</c:v>
                </c:pt>
                <c:pt idx="14">
                  <c:v>157.00888928120625</c:v>
                </c:pt>
                <c:pt idx="15">
                  <c:v>158.63141589665662</c:v>
                </c:pt>
                <c:pt idx="16">
                  <c:v>160.25394251210699</c:v>
                </c:pt>
                <c:pt idx="17">
                  <c:v>161.87646912755736</c:v>
                </c:pt>
                <c:pt idx="18">
                  <c:v>163.49899574300773</c:v>
                </c:pt>
                <c:pt idx="19">
                  <c:v>165.12152235845809</c:v>
                </c:pt>
                <c:pt idx="20">
                  <c:v>166.74404897390846</c:v>
                </c:pt>
                <c:pt idx="21">
                  <c:v>168.36657558935883</c:v>
                </c:pt>
                <c:pt idx="22">
                  <c:v>169.9891022048092</c:v>
                </c:pt>
                <c:pt idx="23">
                  <c:v>171.61162882025957</c:v>
                </c:pt>
                <c:pt idx="24">
                  <c:v>173.23415543570994</c:v>
                </c:pt>
                <c:pt idx="25">
                  <c:v>174.85668205116031</c:v>
                </c:pt>
                <c:pt idx="26">
                  <c:v>176.47920866661067</c:v>
                </c:pt>
                <c:pt idx="27">
                  <c:v>178.10173528206104</c:v>
                </c:pt>
                <c:pt idx="28">
                  <c:v>179.72426189751141</c:v>
                </c:pt>
                <c:pt idx="29">
                  <c:v>181.34678851296178</c:v>
                </c:pt>
                <c:pt idx="30">
                  <c:v>182.96931512841215</c:v>
                </c:pt>
                <c:pt idx="31">
                  <c:v>184.59184174386252</c:v>
                </c:pt>
                <c:pt idx="32">
                  <c:v>186.21436835931289</c:v>
                </c:pt>
                <c:pt idx="33">
                  <c:v>187.83689497476325</c:v>
                </c:pt>
                <c:pt idx="34">
                  <c:v>189.45942159021362</c:v>
                </c:pt>
                <c:pt idx="35">
                  <c:v>191.08194820566399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2C-4D29-A78D-57FF0EF7CEAA}"/>
            </c:ext>
          </c:extLst>
        </c:ser>
        <c:ser>
          <c:idx val="7"/>
          <c:order val="7"/>
          <c:tx>
            <c:strRef>
              <c:f>Sheet1!$K$38</c:f>
              <c:strCache>
                <c:ptCount val="1"/>
                <c:pt idx="0">
                  <c:v>1.2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Sheet1!$L$38:$AU$38</c:f>
              <c:numCache>
                <c:formatCode>General</c:formatCode>
                <c:ptCount val="36"/>
                <c:pt idx="0">
                  <c:v>141.27543050833293</c:v>
                </c:pt>
                <c:pt idx="1">
                  <c:v>142.89795712378333</c:v>
                </c:pt>
                <c:pt idx="2">
                  <c:v>144.52048373923367</c:v>
                </c:pt>
                <c:pt idx="3">
                  <c:v>146.14301035468407</c:v>
                </c:pt>
                <c:pt idx="4">
                  <c:v>147.76553697013441</c:v>
                </c:pt>
                <c:pt idx="5">
                  <c:v>149.3880635855848</c:v>
                </c:pt>
                <c:pt idx="6">
                  <c:v>151.01059020103514</c:v>
                </c:pt>
                <c:pt idx="7">
                  <c:v>152.63311681648554</c:v>
                </c:pt>
                <c:pt idx="8">
                  <c:v>154.25564343193588</c:v>
                </c:pt>
                <c:pt idx="9">
                  <c:v>155.87817004738628</c:v>
                </c:pt>
                <c:pt idx="10">
                  <c:v>157.50069666283662</c:v>
                </c:pt>
                <c:pt idx="11">
                  <c:v>159.12322327828701</c:v>
                </c:pt>
                <c:pt idx="12">
                  <c:v>160.74574989373735</c:v>
                </c:pt>
                <c:pt idx="13">
                  <c:v>162.36827650918775</c:v>
                </c:pt>
                <c:pt idx="14">
                  <c:v>163.99080312463809</c:v>
                </c:pt>
                <c:pt idx="15">
                  <c:v>165.61332974008849</c:v>
                </c:pt>
                <c:pt idx="16">
                  <c:v>167.23585635553883</c:v>
                </c:pt>
                <c:pt idx="17">
                  <c:v>168.85838297098923</c:v>
                </c:pt>
                <c:pt idx="18">
                  <c:v>170.48090958643957</c:v>
                </c:pt>
                <c:pt idx="19">
                  <c:v>172.10343620188996</c:v>
                </c:pt>
                <c:pt idx="20">
                  <c:v>173.7259628173403</c:v>
                </c:pt>
                <c:pt idx="21">
                  <c:v>175.3484894327907</c:v>
                </c:pt>
                <c:pt idx="22">
                  <c:v>176.97101604824104</c:v>
                </c:pt>
                <c:pt idx="23">
                  <c:v>178.59354266369144</c:v>
                </c:pt>
                <c:pt idx="24">
                  <c:v>180.21606927914178</c:v>
                </c:pt>
                <c:pt idx="25">
                  <c:v>181.83859589459217</c:v>
                </c:pt>
                <c:pt idx="26">
                  <c:v>183.46112251004251</c:v>
                </c:pt>
                <c:pt idx="27">
                  <c:v>185.08364912549291</c:v>
                </c:pt>
                <c:pt idx="28">
                  <c:v>186.70617574094325</c:v>
                </c:pt>
                <c:pt idx="29">
                  <c:v>188.32870235639365</c:v>
                </c:pt>
                <c:pt idx="30">
                  <c:v>189.95122897184399</c:v>
                </c:pt>
                <c:pt idx="31">
                  <c:v>191.57375558729439</c:v>
                </c:pt>
                <c:pt idx="32">
                  <c:v>193.19628220274473</c:v>
                </c:pt>
                <c:pt idx="33">
                  <c:v>194.81880881819512</c:v>
                </c:pt>
                <c:pt idx="34">
                  <c:v>196.44133543364546</c:v>
                </c:pt>
                <c:pt idx="35">
                  <c:v>198.0638620490958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2C-4D29-A78D-57FF0EF7CEAA}"/>
            </c:ext>
          </c:extLst>
        </c:ser>
        <c:ser>
          <c:idx val="8"/>
          <c:order val="8"/>
          <c:tx>
            <c:strRef>
              <c:f>Sheet1!$K$39</c:f>
              <c:strCache>
                <c:ptCount val="1"/>
                <c:pt idx="0">
                  <c:v>1.3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Sheet1!$L$39:$AU$39</c:f>
              <c:numCache>
                <c:formatCode>General</c:formatCode>
                <c:ptCount val="36"/>
                <c:pt idx="0">
                  <c:v>147.56671346436397</c:v>
                </c:pt>
                <c:pt idx="1">
                  <c:v>149.18924007981434</c:v>
                </c:pt>
                <c:pt idx="2">
                  <c:v>150.81176669526471</c:v>
                </c:pt>
                <c:pt idx="3">
                  <c:v>152.43429331071508</c:v>
                </c:pt>
                <c:pt idx="4">
                  <c:v>154.05681992616545</c:v>
                </c:pt>
                <c:pt idx="5">
                  <c:v>155.67934654161581</c:v>
                </c:pt>
                <c:pt idx="6">
                  <c:v>157.30187315706618</c:v>
                </c:pt>
                <c:pt idx="7">
                  <c:v>158.92439977251655</c:v>
                </c:pt>
                <c:pt idx="8">
                  <c:v>160.54692638796692</c:v>
                </c:pt>
                <c:pt idx="9">
                  <c:v>162.16945300341729</c:v>
                </c:pt>
                <c:pt idx="10">
                  <c:v>163.79197961886766</c:v>
                </c:pt>
                <c:pt idx="11">
                  <c:v>165.41450623431803</c:v>
                </c:pt>
                <c:pt idx="12">
                  <c:v>167.03703284976839</c:v>
                </c:pt>
                <c:pt idx="13">
                  <c:v>168.65955946521876</c:v>
                </c:pt>
                <c:pt idx="14">
                  <c:v>170.28208608066913</c:v>
                </c:pt>
                <c:pt idx="15">
                  <c:v>171.9046126961195</c:v>
                </c:pt>
                <c:pt idx="16">
                  <c:v>173.52713931156987</c:v>
                </c:pt>
                <c:pt idx="17">
                  <c:v>175.14966592702024</c:v>
                </c:pt>
                <c:pt idx="18">
                  <c:v>176.77219254247061</c:v>
                </c:pt>
                <c:pt idx="19">
                  <c:v>178.39471915792097</c:v>
                </c:pt>
                <c:pt idx="20">
                  <c:v>180.01724577337134</c:v>
                </c:pt>
                <c:pt idx="21">
                  <c:v>181.63977238882171</c:v>
                </c:pt>
                <c:pt idx="22">
                  <c:v>183.26229900427208</c:v>
                </c:pt>
                <c:pt idx="23">
                  <c:v>184.88482561972245</c:v>
                </c:pt>
                <c:pt idx="24">
                  <c:v>186.50735223517282</c:v>
                </c:pt>
                <c:pt idx="25">
                  <c:v>188.12987885062319</c:v>
                </c:pt>
                <c:pt idx="26">
                  <c:v>189.75240546607355</c:v>
                </c:pt>
                <c:pt idx="27">
                  <c:v>191.37493208152392</c:v>
                </c:pt>
                <c:pt idx="28">
                  <c:v>192.99745869697429</c:v>
                </c:pt>
                <c:pt idx="29">
                  <c:v>194.61998531242466</c:v>
                </c:pt>
                <c:pt idx="30">
                  <c:v>196.24251192787503</c:v>
                </c:pt>
                <c:pt idx="31">
                  <c:v>197.8650385433254</c:v>
                </c:pt>
                <c:pt idx="32">
                  <c:v>199.48756515877574</c:v>
                </c:pt>
                <c:pt idx="33">
                  <c:v>201.11009177422613</c:v>
                </c:pt>
                <c:pt idx="34">
                  <c:v>202.73261838967647</c:v>
                </c:pt>
                <c:pt idx="35">
                  <c:v>204.35514500512687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2C-4D29-A78D-57FF0EF7CEAA}"/>
            </c:ext>
          </c:extLst>
        </c:ser>
        <c:ser>
          <c:idx val="9"/>
          <c:order val="9"/>
          <c:tx>
            <c:strRef>
              <c:f>Sheet1!$K$40</c:f>
              <c:strCache>
                <c:ptCount val="1"/>
                <c:pt idx="0">
                  <c:v>1.4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Sheet1!$L$40:$AU$40</c:f>
              <c:numCache>
                <c:formatCode>General</c:formatCode>
                <c:ptCount val="36"/>
                <c:pt idx="0">
                  <c:v>153.16736553299415</c:v>
                </c:pt>
                <c:pt idx="1">
                  <c:v>154.78989214844449</c:v>
                </c:pt>
                <c:pt idx="2">
                  <c:v>156.41241876389489</c:v>
                </c:pt>
                <c:pt idx="3">
                  <c:v>158.03494537934523</c:v>
                </c:pt>
                <c:pt idx="4">
                  <c:v>159.65747199479563</c:v>
                </c:pt>
                <c:pt idx="5">
                  <c:v>161.27999861024597</c:v>
                </c:pt>
                <c:pt idx="6">
                  <c:v>162.90252522569637</c:v>
                </c:pt>
                <c:pt idx="7">
                  <c:v>164.52505184114671</c:v>
                </c:pt>
                <c:pt idx="8">
                  <c:v>166.1475784565971</c:v>
                </c:pt>
                <c:pt idx="9">
                  <c:v>167.77010507204744</c:v>
                </c:pt>
                <c:pt idx="10">
                  <c:v>169.39263168749784</c:v>
                </c:pt>
                <c:pt idx="11">
                  <c:v>171.01515830294818</c:v>
                </c:pt>
                <c:pt idx="12">
                  <c:v>172.63768491839858</c:v>
                </c:pt>
                <c:pt idx="13">
                  <c:v>174.26021153384892</c:v>
                </c:pt>
                <c:pt idx="14">
                  <c:v>175.88273814929931</c:v>
                </c:pt>
                <c:pt idx="15">
                  <c:v>177.50526476474965</c:v>
                </c:pt>
                <c:pt idx="16">
                  <c:v>179.12779138020005</c:v>
                </c:pt>
                <c:pt idx="17">
                  <c:v>180.75031799565039</c:v>
                </c:pt>
                <c:pt idx="18">
                  <c:v>182.37284461110079</c:v>
                </c:pt>
                <c:pt idx="19">
                  <c:v>183.99537122655113</c:v>
                </c:pt>
                <c:pt idx="20">
                  <c:v>185.61789784200153</c:v>
                </c:pt>
                <c:pt idx="21">
                  <c:v>187.24042445745187</c:v>
                </c:pt>
                <c:pt idx="22">
                  <c:v>188.86295107290221</c:v>
                </c:pt>
                <c:pt idx="23">
                  <c:v>190.4854776883526</c:v>
                </c:pt>
                <c:pt idx="24">
                  <c:v>192.10800430380294</c:v>
                </c:pt>
                <c:pt idx="25">
                  <c:v>193.73053091925334</c:v>
                </c:pt>
                <c:pt idx="26">
                  <c:v>195.35305753470368</c:v>
                </c:pt>
                <c:pt idx="27">
                  <c:v>196.97558415015408</c:v>
                </c:pt>
                <c:pt idx="28">
                  <c:v>198.59811076560442</c:v>
                </c:pt>
                <c:pt idx="29">
                  <c:v>200.22063738105481</c:v>
                </c:pt>
                <c:pt idx="30">
                  <c:v>201.84316399650515</c:v>
                </c:pt>
                <c:pt idx="31">
                  <c:v>203.46569061195555</c:v>
                </c:pt>
                <c:pt idx="32">
                  <c:v>205.08821722740589</c:v>
                </c:pt>
                <c:pt idx="33">
                  <c:v>206.71074384285629</c:v>
                </c:pt>
                <c:pt idx="34">
                  <c:v>208.33327045830663</c:v>
                </c:pt>
                <c:pt idx="35">
                  <c:v>209.95579707375703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42C-4D29-A78D-57FF0EF7CEAA}"/>
            </c:ext>
          </c:extLst>
        </c:ser>
        <c:ser>
          <c:idx val="10"/>
          <c:order val="10"/>
          <c:tx>
            <c:strRef>
              <c:f>Sheet1!$K$41</c:f>
              <c:strCache>
                <c:ptCount val="1"/>
                <c:pt idx="0">
                  <c:v>1.5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Sheet1!$L$41:$AU$41</c:f>
              <c:numCache>
                <c:formatCode>General</c:formatCode>
                <c:ptCount val="36"/>
                <c:pt idx="0">
                  <c:v>158.07738671422348</c:v>
                </c:pt>
                <c:pt idx="1">
                  <c:v>159.69991332967385</c:v>
                </c:pt>
                <c:pt idx="2">
                  <c:v>161.32243994512422</c:v>
                </c:pt>
                <c:pt idx="3">
                  <c:v>162.94496656057458</c:v>
                </c:pt>
                <c:pt idx="4">
                  <c:v>164.56749317602495</c:v>
                </c:pt>
                <c:pt idx="5">
                  <c:v>166.19001979147532</c:v>
                </c:pt>
                <c:pt idx="6">
                  <c:v>167.81254640692569</c:v>
                </c:pt>
                <c:pt idx="7">
                  <c:v>169.43507302237606</c:v>
                </c:pt>
                <c:pt idx="8">
                  <c:v>171.05759963782643</c:v>
                </c:pt>
                <c:pt idx="9">
                  <c:v>172.6801262532768</c:v>
                </c:pt>
                <c:pt idx="10">
                  <c:v>174.30265286872717</c:v>
                </c:pt>
                <c:pt idx="11">
                  <c:v>175.92517948417753</c:v>
                </c:pt>
                <c:pt idx="12">
                  <c:v>177.5477060996279</c:v>
                </c:pt>
                <c:pt idx="13">
                  <c:v>179.1702327150783</c:v>
                </c:pt>
                <c:pt idx="14">
                  <c:v>180.79275933052864</c:v>
                </c:pt>
                <c:pt idx="15">
                  <c:v>182.41528594597898</c:v>
                </c:pt>
                <c:pt idx="16">
                  <c:v>184.03781256142938</c:v>
                </c:pt>
                <c:pt idx="17">
                  <c:v>185.66033917687972</c:v>
                </c:pt>
                <c:pt idx="18">
                  <c:v>187.28286579233011</c:v>
                </c:pt>
                <c:pt idx="19">
                  <c:v>188.90539240778045</c:v>
                </c:pt>
                <c:pt idx="20">
                  <c:v>190.52791902323085</c:v>
                </c:pt>
                <c:pt idx="21">
                  <c:v>192.15044563868119</c:v>
                </c:pt>
                <c:pt idx="22">
                  <c:v>193.77297225413159</c:v>
                </c:pt>
                <c:pt idx="23">
                  <c:v>195.39549886958193</c:v>
                </c:pt>
                <c:pt idx="24">
                  <c:v>197.01802548503233</c:v>
                </c:pt>
                <c:pt idx="25">
                  <c:v>198.64055210048267</c:v>
                </c:pt>
                <c:pt idx="26">
                  <c:v>200.26307871593306</c:v>
                </c:pt>
                <c:pt idx="27">
                  <c:v>201.8856053313834</c:v>
                </c:pt>
                <c:pt idx="28">
                  <c:v>203.5081319468338</c:v>
                </c:pt>
                <c:pt idx="29">
                  <c:v>205.13065856228414</c:v>
                </c:pt>
                <c:pt idx="30">
                  <c:v>206.75318517773454</c:v>
                </c:pt>
                <c:pt idx="31">
                  <c:v>208.37571179318488</c:v>
                </c:pt>
                <c:pt idx="32">
                  <c:v>209.99823840863527</c:v>
                </c:pt>
                <c:pt idx="33">
                  <c:v>211.62076502408567</c:v>
                </c:pt>
                <c:pt idx="34">
                  <c:v>213.24329163953601</c:v>
                </c:pt>
                <c:pt idx="35">
                  <c:v>214.86581825498635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42C-4D29-A78D-57FF0EF7CEAA}"/>
            </c:ext>
          </c:extLst>
        </c:ser>
        <c:ser>
          <c:idx val="11"/>
          <c:order val="11"/>
          <c:tx>
            <c:strRef>
              <c:f>Sheet1!$K$42</c:f>
              <c:strCache>
                <c:ptCount val="1"/>
                <c:pt idx="0">
                  <c:v>1.6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Sheet1!$L$42:$AU$42</c:f>
              <c:numCache>
                <c:formatCode>General</c:formatCode>
                <c:ptCount val="36"/>
                <c:pt idx="0">
                  <c:v>162.296777008052</c:v>
                </c:pt>
                <c:pt idx="1">
                  <c:v>163.91930362350234</c:v>
                </c:pt>
                <c:pt idx="2">
                  <c:v>165.54183023895274</c:v>
                </c:pt>
                <c:pt idx="3">
                  <c:v>167.16435685440308</c:v>
                </c:pt>
                <c:pt idx="4">
                  <c:v>168.78688346985348</c:v>
                </c:pt>
                <c:pt idx="5">
                  <c:v>170.40941008530382</c:v>
                </c:pt>
                <c:pt idx="6">
                  <c:v>172.03193670075422</c:v>
                </c:pt>
                <c:pt idx="7">
                  <c:v>173.65446331620456</c:v>
                </c:pt>
                <c:pt idx="8">
                  <c:v>175.27698993165495</c:v>
                </c:pt>
                <c:pt idx="9">
                  <c:v>176.89951654710529</c:v>
                </c:pt>
                <c:pt idx="10">
                  <c:v>178.52204316255569</c:v>
                </c:pt>
                <c:pt idx="11">
                  <c:v>180.14456977800603</c:v>
                </c:pt>
                <c:pt idx="12">
                  <c:v>181.76709639345643</c:v>
                </c:pt>
                <c:pt idx="13">
                  <c:v>183.38962300890682</c:v>
                </c:pt>
                <c:pt idx="14">
                  <c:v>185.01214962435716</c:v>
                </c:pt>
                <c:pt idx="15">
                  <c:v>186.6346762398075</c:v>
                </c:pt>
                <c:pt idx="16">
                  <c:v>188.2572028552579</c:v>
                </c:pt>
                <c:pt idx="17">
                  <c:v>189.87972947070824</c:v>
                </c:pt>
                <c:pt idx="18">
                  <c:v>191.50225608615864</c:v>
                </c:pt>
                <c:pt idx="19">
                  <c:v>193.12478270160898</c:v>
                </c:pt>
                <c:pt idx="20">
                  <c:v>194.74730931705938</c:v>
                </c:pt>
                <c:pt idx="21">
                  <c:v>196.36983593250972</c:v>
                </c:pt>
                <c:pt idx="22">
                  <c:v>197.99236254796011</c:v>
                </c:pt>
                <c:pt idx="23">
                  <c:v>199.61488916341045</c:v>
                </c:pt>
                <c:pt idx="24">
                  <c:v>201.23741577886085</c:v>
                </c:pt>
                <c:pt idx="25">
                  <c:v>202.85994239431119</c:v>
                </c:pt>
                <c:pt idx="26">
                  <c:v>204.48246900976159</c:v>
                </c:pt>
                <c:pt idx="27">
                  <c:v>206.10499562521193</c:v>
                </c:pt>
                <c:pt idx="28">
                  <c:v>207.72752224066232</c:v>
                </c:pt>
                <c:pt idx="29">
                  <c:v>209.35004885611266</c:v>
                </c:pt>
                <c:pt idx="30">
                  <c:v>210.97257547156306</c:v>
                </c:pt>
                <c:pt idx="31">
                  <c:v>212.5951020870134</c:v>
                </c:pt>
                <c:pt idx="32">
                  <c:v>214.2176287024638</c:v>
                </c:pt>
                <c:pt idx="33">
                  <c:v>215.8401553179142</c:v>
                </c:pt>
                <c:pt idx="34">
                  <c:v>217.46268193336454</c:v>
                </c:pt>
                <c:pt idx="35">
                  <c:v>219.08520854881488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42C-4D29-A78D-57FF0EF7CEAA}"/>
            </c:ext>
          </c:extLst>
        </c:ser>
        <c:ser>
          <c:idx val="12"/>
          <c:order val="12"/>
          <c:tx>
            <c:strRef>
              <c:f>Sheet1!$K$43</c:f>
              <c:strCache>
                <c:ptCount val="1"/>
                <c:pt idx="0">
                  <c:v>1.7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Sheet1!$L$43:$AU$43</c:f>
              <c:numCache>
                <c:formatCode>General</c:formatCode>
                <c:ptCount val="36"/>
                <c:pt idx="0">
                  <c:v>165.82553641447964</c:v>
                </c:pt>
                <c:pt idx="1">
                  <c:v>167.44806302993004</c:v>
                </c:pt>
                <c:pt idx="2">
                  <c:v>169.07058964538038</c:v>
                </c:pt>
                <c:pt idx="3">
                  <c:v>170.69311626083078</c:v>
                </c:pt>
                <c:pt idx="4">
                  <c:v>172.31564287628112</c:v>
                </c:pt>
                <c:pt idx="5">
                  <c:v>173.93816949173151</c:v>
                </c:pt>
                <c:pt idx="6">
                  <c:v>175.56069610718185</c:v>
                </c:pt>
                <c:pt idx="7">
                  <c:v>177.18322272263225</c:v>
                </c:pt>
                <c:pt idx="8">
                  <c:v>178.80574933808259</c:v>
                </c:pt>
                <c:pt idx="9">
                  <c:v>180.42827595353299</c:v>
                </c:pt>
                <c:pt idx="10">
                  <c:v>182.05080256898333</c:v>
                </c:pt>
                <c:pt idx="11">
                  <c:v>183.67332918443373</c:v>
                </c:pt>
                <c:pt idx="12">
                  <c:v>185.29585579988407</c:v>
                </c:pt>
                <c:pt idx="13">
                  <c:v>186.91838241533446</c:v>
                </c:pt>
                <c:pt idx="14">
                  <c:v>188.54090903078486</c:v>
                </c:pt>
                <c:pt idx="15">
                  <c:v>190.1634356462352</c:v>
                </c:pt>
                <c:pt idx="16">
                  <c:v>191.78596226168554</c:v>
                </c:pt>
                <c:pt idx="17">
                  <c:v>193.40848887713594</c:v>
                </c:pt>
                <c:pt idx="18">
                  <c:v>195.03101549258628</c:v>
                </c:pt>
                <c:pt idx="19">
                  <c:v>196.65354210803667</c:v>
                </c:pt>
                <c:pt idx="20">
                  <c:v>198.27606872348701</c:v>
                </c:pt>
                <c:pt idx="21">
                  <c:v>199.89859533893741</c:v>
                </c:pt>
                <c:pt idx="22">
                  <c:v>201.52112195438775</c:v>
                </c:pt>
                <c:pt idx="23">
                  <c:v>203.14364856983815</c:v>
                </c:pt>
                <c:pt idx="24">
                  <c:v>204.76617518528849</c:v>
                </c:pt>
                <c:pt idx="25">
                  <c:v>206.38870180073889</c:v>
                </c:pt>
                <c:pt idx="26">
                  <c:v>208.01122841618923</c:v>
                </c:pt>
                <c:pt idx="27">
                  <c:v>209.63375503163962</c:v>
                </c:pt>
                <c:pt idx="28">
                  <c:v>211.25628164708996</c:v>
                </c:pt>
                <c:pt idx="29">
                  <c:v>212.87880826254036</c:v>
                </c:pt>
                <c:pt idx="30">
                  <c:v>214.5013348779907</c:v>
                </c:pt>
                <c:pt idx="31">
                  <c:v>216.1238614934411</c:v>
                </c:pt>
                <c:pt idx="32">
                  <c:v>217.74638810889144</c:v>
                </c:pt>
                <c:pt idx="33">
                  <c:v>219.36891472434183</c:v>
                </c:pt>
                <c:pt idx="34">
                  <c:v>220.99144133979223</c:v>
                </c:pt>
                <c:pt idx="35">
                  <c:v>222.61396795524257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2C-4D29-A78D-57FF0EF7CEAA}"/>
            </c:ext>
          </c:extLst>
        </c:ser>
        <c:ser>
          <c:idx val="13"/>
          <c:order val="13"/>
          <c:tx>
            <c:strRef>
              <c:f>Sheet1!$K$44</c:f>
              <c:strCache>
                <c:ptCount val="1"/>
                <c:pt idx="0">
                  <c:v>1.8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Sheet1!$L$44:$AU$44</c:f>
              <c:numCache>
                <c:formatCode>General</c:formatCode>
                <c:ptCount val="36"/>
                <c:pt idx="0">
                  <c:v>168.66366493350648</c:v>
                </c:pt>
                <c:pt idx="1">
                  <c:v>170.28619154895688</c:v>
                </c:pt>
                <c:pt idx="2">
                  <c:v>171.90871816440722</c:v>
                </c:pt>
                <c:pt idx="3">
                  <c:v>173.53124477985762</c:v>
                </c:pt>
                <c:pt idx="4">
                  <c:v>175.15377139530796</c:v>
                </c:pt>
                <c:pt idx="5">
                  <c:v>176.77629801075835</c:v>
                </c:pt>
                <c:pt idx="6">
                  <c:v>178.39882462620869</c:v>
                </c:pt>
                <c:pt idx="7">
                  <c:v>180.02135124165909</c:v>
                </c:pt>
                <c:pt idx="8">
                  <c:v>181.64387785710943</c:v>
                </c:pt>
                <c:pt idx="9">
                  <c:v>183.26640447255983</c:v>
                </c:pt>
                <c:pt idx="10">
                  <c:v>184.88893108801017</c:v>
                </c:pt>
                <c:pt idx="11">
                  <c:v>186.51145770346056</c:v>
                </c:pt>
                <c:pt idx="12">
                  <c:v>188.1339843189109</c:v>
                </c:pt>
                <c:pt idx="13">
                  <c:v>189.7565109343613</c:v>
                </c:pt>
                <c:pt idx="14">
                  <c:v>191.3790375498117</c:v>
                </c:pt>
                <c:pt idx="15">
                  <c:v>193.00156416526204</c:v>
                </c:pt>
                <c:pt idx="16">
                  <c:v>194.62409078071238</c:v>
                </c:pt>
                <c:pt idx="17">
                  <c:v>196.24661739616278</c:v>
                </c:pt>
                <c:pt idx="18">
                  <c:v>197.86914401161312</c:v>
                </c:pt>
                <c:pt idx="19">
                  <c:v>199.49167062706351</c:v>
                </c:pt>
                <c:pt idx="20">
                  <c:v>201.11419724251385</c:v>
                </c:pt>
                <c:pt idx="21">
                  <c:v>202.73672385796425</c:v>
                </c:pt>
                <c:pt idx="22">
                  <c:v>204.35925047341459</c:v>
                </c:pt>
                <c:pt idx="23">
                  <c:v>205.98177708886499</c:v>
                </c:pt>
                <c:pt idx="24">
                  <c:v>207.60430370431533</c:v>
                </c:pt>
                <c:pt idx="25">
                  <c:v>209.22683031976572</c:v>
                </c:pt>
                <c:pt idx="26">
                  <c:v>210.84935693521606</c:v>
                </c:pt>
                <c:pt idx="27">
                  <c:v>212.47188355066646</c:v>
                </c:pt>
                <c:pt idx="28">
                  <c:v>214.0944101661168</c:v>
                </c:pt>
                <c:pt idx="29">
                  <c:v>215.7169367815672</c:v>
                </c:pt>
                <c:pt idx="30">
                  <c:v>217.33946339701754</c:v>
                </c:pt>
                <c:pt idx="31">
                  <c:v>218.96199001246794</c:v>
                </c:pt>
                <c:pt idx="32">
                  <c:v>220.58451662791828</c:v>
                </c:pt>
                <c:pt idx="33">
                  <c:v>222.20704324336867</c:v>
                </c:pt>
                <c:pt idx="34">
                  <c:v>223.82956985881907</c:v>
                </c:pt>
                <c:pt idx="35">
                  <c:v>225.45209647426941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42C-4D29-A78D-57FF0EF7CEAA}"/>
            </c:ext>
          </c:extLst>
        </c:ser>
        <c:ser>
          <c:idx val="14"/>
          <c:order val="14"/>
          <c:tx>
            <c:strRef>
              <c:f>Sheet1!$K$45</c:f>
              <c:strCache>
                <c:ptCount val="1"/>
                <c:pt idx="0">
                  <c:v>1.9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Sheet1!$L$45:$AU$45</c:f>
              <c:numCache>
                <c:formatCode>General</c:formatCode>
                <c:ptCount val="36"/>
                <c:pt idx="0">
                  <c:v>170.81116256513243</c:v>
                </c:pt>
                <c:pt idx="1">
                  <c:v>172.43368918058283</c:v>
                </c:pt>
                <c:pt idx="2">
                  <c:v>174.05621579603317</c:v>
                </c:pt>
                <c:pt idx="3">
                  <c:v>175.67874241148357</c:v>
                </c:pt>
                <c:pt idx="4">
                  <c:v>177.30126902693391</c:v>
                </c:pt>
                <c:pt idx="5">
                  <c:v>178.92379564238431</c:v>
                </c:pt>
                <c:pt idx="6">
                  <c:v>180.54632225783465</c:v>
                </c:pt>
                <c:pt idx="7">
                  <c:v>182.16884887328504</c:v>
                </c:pt>
                <c:pt idx="8">
                  <c:v>183.79137548873538</c:v>
                </c:pt>
                <c:pt idx="9">
                  <c:v>185.41390210418578</c:v>
                </c:pt>
                <c:pt idx="10">
                  <c:v>187.03642871963612</c:v>
                </c:pt>
                <c:pt idx="11">
                  <c:v>188.65895533508652</c:v>
                </c:pt>
                <c:pt idx="12">
                  <c:v>190.28148195053686</c:v>
                </c:pt>
                <c:pt idx="13">
                  <c:v>191.90400856598725</c:v>
                </c:pt>
                <c:pt idx="14">
                  <c:v>193.52653518143765</c:v>
                </c:pt>
                <c:pt idx="15">
                  <c:v>195.14906179688799</c:v>
                </c:pt>
                <c:pt idx="16">
                  <c:v>196.77158841233833</c:v>
                </c:pt>
                <c:pt idx="17">
                  <c:v>198.39411502778873</c:v>
                </c:pt>
                <c:pt idx="18">
                  <c:v>200.01664164323907</c:v>
                </c:pt>
                <c:pt idx="19">
                  <c:v>201.63916825868947</c:v>
                </c:pt>
                <c:pt idx="20">
                  <c:v>203.26169487413981</c:v>
                </c:pt>
                <c:pt idx="21">
                  <c:v>204.8842214895902</c:v>
                </c:pt>
                <c:pt idx="22">
                  <c:v>206.50674810504054</c:v>
                </c:pt>
                <c:pt idx="23">
                  <c:v>208.12927472049094</c:v>
                </c:pt>
                <c:pt idx="24">
                  <c:v>209.75180133594128</c:v>
                </c:pt>
                <c:pt idx="25">
                  <c:v>211.37432795139168</c:v>
                </c:pt>
                <c:pt idx="26">
                  <c:v>212.99685456684202</c:v>
                </c:pt>
                <c:pt idx="27">
                  <c:v>214.61938118229241</c:v>
                </c:pt>
                <c:pt idx="28">
                  <c:v>216.24190779774275</c:v>
                </c:pt>
                <c:pt idx="29">
                  <c:v>217.86443441319315</c:v>
                </c:pt>
                <c:pt idx="30">
                  <c:v>219.48696102864349</c:v>
                </c:pt>
                <c:pt idx="31">
                  <c:v>221.10948764409389</c:v>
                </c:pt>
                <c:pt idx="32">
                  <c:v>222.73201425954423</c:v>
                </c:pt>
                <c:pt idx="33">
                  <c:v>224.35454087499463</c:v>
                </c:pt>
                <c:pt idx="34">
                  <c:v>225.97706749044502</c:v>
                </c:pt>
                <c:pt idx="35">
                  <c:v>227.59959410589536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42C-4D29-A78D-57FF0EF7CEAA}"/>
            </c:ext>
          </c:extLst>
        </c:ser>
        <c:ser>
          <c:idx val="15"/>
          <c:order val="15"/>
          <c:tx>
            <c:strRef>
              <c:f>Sheet1!$K$46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Sheet1!$L$46:$AU$46</c:f>
              <c:numCache>
                <c:formatCode>General</c:formatCode>
                <c:ptCount val="36"/>
                <c:pt idx="0">
                  <c:v>172.26802930935762</c:v>
                </c:pt>
                <c:pt idx="1">
                  <c:v>173.89055592480801</c:v>
                </c:pt>
                <c:pt idx="2">
                  <c:v>175.51308254025835</c:v>
                </c:pt>
                <c:pt idx="3">
                  <c:v>177.13560915570875</c:v>
                </c:pt>
                <c:pt idx="4">
                  <c:v>178.75813577115909</c:v>
                </c:pt>
                <c:pt idx="5">
                  <c:v>180.38066238660949</c:v>
                </c:pt>
                <c:pt idx="6">
                  <c:v>182.00318900205983</c:v>
                </c:pt>
                <c:pt idx="7">
                  <c:v>183.62571561751022</c:v>
                </c:pt>
                <c:pt idx="8">
                  <c:v>185.24824223296056</c:v>
                </c:pt>
                <c:pt idx="9">
                  <c:v>186.87076884841096</c:v>
                </c:pt>
                <c:pt idx="10">
                  <c:v>188.4932954638613</c:v>
                </c:pt>
                <c:pt idx="11">
                  <c:v>190.1158220793117</c:v>
                </c:pt>
                <c:pt idx="12">
                  <c:v>191.73834869476204</c:v>
                </c:pt>
                <c:pt idx="13">
                  <c:v>193.36087531021244</c:v>
                </c:pt>
                <c:pt idx="14">
                  <c:v>194.98340192566283</c:v>
                </c:pt>
                <c:pt idx="15">
                  <c:v>196.60592854111317</c:v>
                </c:pt>
                <c:pt idx="16">
                  <c:v>198.22845515656351</c:v>
                </c:pt>
                <c:pt idx="17">
                  <c:v>199.85098177201391</c:v>
                </c:pt>
                <c:pt idx="18">
                  <c:v>201.47350838746425</c:v>
                </c:pt>
                <c:pt idx="19">
                  <c:v>203.09603500291465</c:v>
                </c:pt>
                <c:pt idx="20">
                  <c:v>204.71856161836499</c:v>
                </c:pt>
                <c:pt idx="21">
                  <c:v>206.34108823381538</c:v>
                </c:pt>
                <c:pt idx="22">
                  <c:v>207.96361484926572</c:v>
                </c:pt>
                <c:pt idx="23">
                  <c:v>209.58614146471612</c:v>
                </c:pt>
                <c:pt idx="24">
                  <c:v>211.20866808016646</c:v>
                </c:pt>
                <c:pt idx="25">
                  <c:v>212.83119469561686</c:v>
                </c:pt>
                <c:pt idx="26">
                  <c:v>214.4537213110672</c:v>
                </c:pt>
                <c:pt idx="27">
                  <c:v>216.0762479265176</c:v>
                </c:pt>
                <c:pt idx="28">
                  <c:v>217.69877454196794</c:v>
                </c:pt>
                <c:pt idx="29">
                  <c:v>219.32130115741833</c:v>
                </c:pt>
                <c:pt idx="30">
                  <c:v>220.94382777286867</c:v>
                </c:pt>
                <c:pt idx="31">
                  <c:v>222.56635438831907</c:v>
                </c:pt>
                <c:pt idx="32">
                  <c:v>224.18888100376941</c:v>
                </c:pt>
                <c:pt idx="33">
                  <c:v>225.81140761921981</c:v>
                </c:pt>
                <c:pt idx="34">
                  <c:v>227.4339342346702</c:v>
                </c:pt>
                <c:pt idx="35">
                  <c:v>229.05646085012054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42C-4D29-A78D-57FF0EF7CEAA}"/>
            </c:ext>
          </c:extLst>
        </c:ser>
        <c:ser>
          <c:idx val="16"/>
          <c:order val="16"/>
          <c:tx>
            <c:strRef>
              <c:f>Sheet1!$K$47</c:f>
              <c:strCache>
                <c:ptCount val="1"/>
                <c:pt idx="0">
                  <c:v>2.1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Sheet1!$L$47:$AU$47</c:f>
              <c:numCache>
                <c:formatCode>General</c:formatCode>
                <c:ptCount val="36"/>
                <c:pt idx="0">
                  <c:v>173.03426516618194</c:v>
                </c:pt>
                <c:pt idx="1">
                  <c:v>174.65679178163234</c:v>
                </c:pt>
                <c:pt idx="2">
                  <c:v>176.27931839708268</c:v>
                </c:pt>
                <c:pt idx="3">
                  <c:v>177.90184501253307</c:v>
                </c:pt>
                <c:pt idx="4">
                  <c:v>179.52437162798341</c:v>
                </c:pt>
                <c:pt idx="5">
                  <c:v>181.14689824343381</c:v>
                </c:pt>
                <c:pt idx="6">
                  <c:v>182.76942485888415</c:v>
                </c:pt>
                <c:pt idx="7">
                  <c:v>184.39195147433455</c:v>
                </c:pt>
                <c:pt idx="8">
                  <c:v>186.01447808978489</c:v>
                </c:pt>
                <c:pt idx="9">
                  <c:v>187.63700470523528</c:v>
                </c:pt>
                <c:pt idx="10">
                  <c:v>189.25953132068562</c:v>
                </c:pt>
                <c:pt idx="11">
                  <c:v>190.88205793613602</c:v>
                </c:pt>
                <c:pt idx="12">
                  <c:v>192.50458455158636</c:v>
                </c:pt>
                <c:pt idx="13">
                  <c:v>194.12711116703676</c:v>
                </c:pt>
                <c:pt idx="14">
                  <c:v>195.74963778248716</c:v>
                </c:pt>
                <c:pt idx="15">
                  <c:v>197.3721643979375</c:v>
                </c:pt>
                <c:pt idx="16">
                  <c:v>198.99469101338784</c:v>
                </c:pt>
                <c:pt idx="17">
                  <c:v>200.61721762883823</c:v>
                </c:pt>
                <c:pt idx="18">
                  <c:v>202.23974424428857</c:v>
                </c:pt>
                <c:pt idx="19">
                  <c:v>203.86227085973897</c:v>
                </c:pt>
                <c:pt idx="20">
                  <c:v>205.48479747518931</c:v>
                </c:pt>
                <c:pt idx="21">
                  <c:v>207.10732409063971</c:v>
                </c:pt>
                <c:pt idx="22">
                  <c:v>208.72985070609005</c:v>
                </c:pt>
                <c:pt idx="23">
                  <c:v>210.35237732154044</c:v>
                </c:pt>
                <c:pt idx="24">
                  <c:v>211.97490393699078</c:v>
                </c:pt>
                <c:pt idx="25">
                  <c:v>213.59743055244118</c:v>
                </c:pt>
                <c:pt idx="26">
                  <c:v>215.21995716789152</c:v>
                </c:pt>
                <c:pt idx="27">
                  <c:v>216.84248378334192</c:v>
                </c:pt>
                <c:pt idx="28">
                  <c:v>218.46501039879226</c:v>
                </c:pt>
                <c:pt idx="29">
                  <c:v>220.08753701424266</c:v>
                </c:pt>
                <c:pt idx="30">
                  <c:v>221.710063629693</c:v>
                </c:pt>
                <c:pt idx="31">
                  <c:v>223.33259024514339</c:v>
                </c:pt>
                <c:pt idx="32">
                  <c:v>224.95511686059373</c:v>
                </c:pt>
                <c:pt idx="33">
                  <c:v>226.57764347604413</c:v>
                </c:pt>
                <c:pt idx="34">
                  <c:v>228.20017009149453</c:v>
                </c:pt>
                <c:pt idx="35">
                  <c:v>229.82269670694487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42C-4D29-A78D-57FF0EF7CEAA}"/>
            </c:ext>
          </c:extLst>
        </c:ser>
        <c:ser>
          <c:idx val="17"/>
          <c:order val="17"/>
          <c:tx>
            <c:strRef>
              <c:f>Sheet1!$K$48</c:f>
              <c:strCache>
                <c:ptCount val="1"/>
                <c:pt idx="0">
                  <c:v>2.2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Sheet1!$L$48:$AU$48</c:f>
              <c:numCache>
                <c:formatCode>General</c:formatCode>
                <c:ptCount val="36"/>
                <c:pt idx="0">
                  <c:v>173.10987013560546</c:v>
                </c:pt>
                <c:pt idx="1">
                  <c:v>174.73239675105586</c:v>
                </c:pt>
                <c:pt idx="2">
                  <c:v>176.3549233665062</c:v>
                </c:pt>
                <c:pt idx="3">
                  <c:v>177.9774499819566</c:v>
                </c:pt>
                <c:pt idx="4">
                  <c:v>179.59997659740699</c:v>
                </c:pt>
                <c:pt idx="5">
                  <c:v>181.22250321285733</c:v>
                </c:pt>
                <c:pt idx="6">
                  <c:v>182.84502982830767</c:v>
                </c:pt>
                <c:pt idx="7">
                  <c:v>184.46755644375807</c:v>
                </c:pt>
                <c:pt idx="8">
                  <c:v>186.09008305920841</c:v>
                </c:pt>
                <c:pt idx="9">
                  <c:v>187.71260967465881</c:v>
                </c:pt>
                <c:pt idx="10">
                  <c:v>189.33513629010915</c:v>
                </c:pt>
                <c:pt idx="11">
                  <c:v>190.95766290555954</c:v>
                </c:pt>
                <c:pt idx="12">
                  <c:v>192.58018952100988</c:v>
                </c:pt>
                <c:pt idx="13">
                  <c:v>194.20271613646028</c:v>
                </c:pt>
                <c:pt idx="14">
                  <c:v>195.82524275191062</c:v>
                </c:pt>
                <c:pt idx="15">
                  <c:v>197.44776936736102</c:v>
                </c:pt>
                <c:pt idx="16">
                  <c:v>199.07029598281136</c:v>
                </c:pt>
                <c:pt idx="17">
                  <c:v>200.69282259826176</c:v>
                </c:pt>
                <c:pt idx="18">
                  <c:v>202.3153492137121</c:v>
                </c:pt>
                <c:pt idx="19">
                  <c:v>203.93787582916249</c:v>
                </c:pt>
                <c:pt idx="20">
                  <c:v>205.56040244461283</c:v>
                </c:pt>
                <c:pt idx="21">
                  <c:v>207.18292906006323</c:v>
                </c:pt>
                <c:pt idx="22">
                  <c:v>208.80545567551357</c:v>
                </c:pt>
                <c:pt idx="23">
                  <c:v>210.42798229096397</c:v>
                </c:pt>
                <c:pt idx="24">
                  <c:v>212.05050890641431</c:v>
                </c:pt>
                <c:pt idx="25">
                  <c:v>213.6730355218647</c:v>
                </c:pt>
                <c:pt idx="26">
                  <c:v>215.29556213731504</c:v>
                </c:pt>
                <c:pt idx="27">
                  <c:v>216.91808875276544</c:v>
                </c:pt>
                <c:pt idx="28">
                  <c:v>218.54061536821578</c:v>
                </c:pt>
                <c:pt idx="29">
                  <c:v>220.16314198366618</c:v>
                </c:pt>
                <c:pt idx="30">
                  <c:v>221.78566859911652</c:v>
                </c:pt>
                <c:pt idx="31">
                  <c:v>223.40819521456692</c:v>
                </c:pt>
                <c:pt idx="32">
                  <c:v>225.03072183001726</c:v>
                </c:pt>
                <c:pt idx="33">
                  <c:v>226.65324844546765</c:v>
                </c:pt>
                <c:pt idx="34">
                  <c:v>228.27577506091799</c:v>
                </c:pt>
                <c:pt idx="35">
                  <c:v>229.89830167636839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42C-4D29-A78D-57FF0EF7CEAA}"/>
            </c:ext>
          </c:extLst>
        </c:ser>
        <c:ser>
          <c:idx val="18"/>
          <c:order val="18"/>
          <c:tx>
            <c:strRef>
              <c:f>Sheet1!$K$49</c:f>
              <c:strCache>
                <c:ptCount val="1"/>
                <c:pt idx="0">
                  <c:v>2.3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Sheet1!$L$49:$AU$49</c:f>
              <c:numCache>
                <c:formatCode>General</c:formatCode>
                <c:ptCount val="36"/>
                <c:pt idx="0">
                  <c:v>172.49484421762807</c:v>
                </c:pt>
                <c:pt idx="1">
                  <c:v>174.11737083307847</c:v>
                </c:pt>
                <c:pt idx="2">
                  <c:v>175.73989744852881</c:v>
                </c:pt>
                <c:pt idx="3">
                  <c:v>177.3624240639792</c:v>
                </c:pt>
                <c:pt idx="4">
                  <c:v>178.9849506794296</c:v>
                </c:pt>
                <c:pt idx="5">
                  <c:v>180.60747729487994</c:v>
                </c:pt>
                <c:pt idx="6">
                  <c:v>182.23000391033028</c:v>
                </c:pt>
                <c:pt idx="7">
                  <c:v>183.85253052578068</c:v>
                </c:pt>
                <c:pt idx="8">
                  <c:v>185.47505714123102</c:v>
                </c:pt>
                <c:pt idx="9">
                  <c:v>187.09758375668142</c:v>
                </c:pt>
                <c:pt idx="10">
                  <c:v>188.72011037213176</c:v>
                </c:pt>
                <c:pt idx="11">
                  <c:v>190.34263698758215</c:v>
                </c:pt>
                <c:pt idx="12">
                  <c:v>191.96516360303249</c:v>
                </c:pt>
                <c:pt idx="13">
                  <c:v>193.58769021848289</c:v>
                </c:pt>
                <c:pt idx="14">
                  <c:v>195.21021683393323</c:v>
                </c:pt>
                <c:pt idx="15">
                  <c:v>196.83274344938363</c:v>
                </c:pt>
                <c:pt idx="16">
                  <c:v>198.45527006483397</c:v>
                </c:pt>
                <c:pt idx="17">
                  <c:v>200.07779668028437</c:v>
                </c:pt>
                <c:pt idx="18">
                  <c:v>201.70032329573471</c:v>
                </c:pt>
                <c:pt idx="19">
                  <c:v>203.3228499111851</c:v>
                </c:pt>
                <c:pt idx="20">
                  <c:v>204.94537652663544</c:v>
                </c:pt>
                <c:pt idx="21">
                  <c:v>206.56790314208584</c:v>
                </c:pt>
                <c:pt idx="22">
                  <c:v>208.19042975753618</c:v>
                </c:pt>
                <c:pt idx="23">
                  <c:v>209.81295637298658</c:v>
                </c:pt>
                <c:pt idx="24">
                  <c:v>211.43548298843692</c:v>
                </c:pt>
                <c:pt idx="25">
                  <c:v>213.05800960388731</c:v>
                </c:pt>
                <c:pt idx="26">
                  <c:v>214.68053621933765</c:v>
                </c:pt>
                <c:pt idx="27">
                  <c:v>216.30306283478805</c:v>
                </c:pt>
                <c:pt idx="28">
                  <c:v>217.92558945023839</c:v>
                </c:pt>
                <c:pt idx="29">
                  <c:v>219.54811606568879</c:v>
                </c:pt>
                <c:pt idx="30">
                  <c:v>221.17064268113913</c:v>
                </c:pt>
                <c:pt idx="31">
                  <c:v>222.79316929658953</c:v>
                </c:pt>
                <c:pt idx="32">
                  <c:v>224.41569591203987</c:v>
                </c:pt>
                <c:pt idx="33">
                  <c:v>226.03822252749026</c:v>
                </c:pt>
                <c:pt idx="34">
                  <c:v>227.6607491429406</c:v>
                </c:pt>
                <c:pt idx="35">
                  <c:v>229.283275758391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42C-4D29-A78D-57FF0EF7CEAA}"/>
            </c:ext>
          </c:extLst>
        </c:ser>
        <c:ser>
          <c:idx val="19"/>
          <c:order val="19"/>
          <c:tx>
            <c:strRef>
              <c:f>Sheet1!$K$50</c:f>
              <c:strCache>
                <c:ptCount val="1"/>
                <c:pt idx="0">
                  <c:v>2.4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Sheet1!$L$50:$AU$50</c:f>
              <c:numCache>
                <c:formatCode>General</c:formatCode>
                <c:ptCount val="36"/>
                <c:pt idx="0">
                  <c:v>171.18918741224988</c:v>
                </c:pt>
                <c:pt idx="1">
                  <c:v>172.81171402770028</c:v>
                </c:pt>
                <c:pt idx="2">
                  <c:v>174.43424064315062</c:v>
                </c:pt>
                <c:pt idx="3">
                  <c:v>176.05676725860101</c:v>
                </c:pt>
                <c:pt idx="4">
                  <c:v>177.67929387405141</c:v>
                </c:pt>
                <c:pt idx="5">
                  <c:v>179.30182048950175</c:v>
                </c:pt>
                <c:pt idx="6">
                  <c:v>180.92434710495209</c:v>
                </c:pt>
                <c:pt idx="7">
                  <c:v>182.54687372040249</c:v>
                </c:pt>
                <c:pt idx="8">
                  <c:v>184.16940033585283</c:v>
                </c:pt>
                <c:pt idx="9">
                  <c:v>185.79192695130322</c:v>
                </c:pt>
                <c:pt idx="10">
                  <c:v>187.41445356675356</c:v>
                </c:pt>
                <c:pt idx="11">
                  <c:v>189.03698018220396</c:v>
                </c:pt>
                <c:pt idx="12">
                  <c:v>190.6595067976543</c:v>
                </c:pt>
                <c:pt idx="13">
                  <c:v>192.2820334131047</c:v>
                </c:pt>
                <c:pt idx="14">
                  <c:v>193.90456002855504</c:v>
                </c:pt>
                <c:pt idx="15">
                  <c:v>195.52708664400544</c:v>
                </c:pt>
                <c:pt idx="16">
                  <c:v>197.14961325945578</c:v>
                </c:pt>
                <c:pt idx="17">
                  <c:v>198.77213987490617</c:v>
                </c:pt>
                <c:pt idx="18">
                  <c:v>200.39466649035651</c:v>
                </c:pt>
                <c:pt idx="19">
                  <c:v>202.01719310580691</c:v>
                </c:pt>
                <c:pt idx="20">
                  <c:v>203.63971972125725</c:v>
                </c:pt>
                <c:pt idx="21">
                  <c:v>205.26224633670765</c:v>
                </c:pt>
                <c:pt idx="22">
                  <c:v>206.88477295215799</c:v>
                </c:pt>
                <c:pt idx="23">
                  <c:v>208.50729956760838</c:v>
                </c:pt>
                <c:pt idx="24">
                  <c:v>210.12982618305873</c:v>
                </c:pt>
                <c:pt idx="25">
                  <c:v>211.75235279850912</c:v>
                </c:pt>
                <c:pt idx="26">
                  <c:v>213.37487941395946</c:v>
                </c:pt>
                <c:pt idx="27">
                  <c:v>214.99740602940986</c:v>
                </c:pt>
                <c:pt idx="28">
                  <c:v>216.6199326448602</c:v>
                </c:pt>
                <c:pt idx="29">
                  <c:v>218.2424592603106</c:v>
                </c:pt>
                <c:pt idx="30">
                  <c:v>219.86498587576094</c:v>
                </c:pt>
                <c:pt idx="31">
                  <c:v>221.48751249121133</c:v>
                </c:pt>
                <c:pt idx="32">
                  <c:v>223.11003910666167</c:v>
                </c:pt>
                <c:pt idx="33">
                  <c:v>224.73256572211207</c:v>
                </c:pt>
                <c:pt idx="34">
                  <c:v>226.35509233756241</c:v>
                </c:pt>
                <c:pt idx="35">
                  <c:v>227.97761895301281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42C-4D29-A78D-57FF0EF7CEAA}"/>
            </c:ext>
          </c:extLst>
        </c:ser>
        <c:ser>
          <c:idx val="20"/>
          <c:order val="20"/>
          <c:tx>
            <c:strRef>
              <c:f>Sheet1!$K$51</c:f>
              <c:strCache>
                <c:ptCount val="1"/>
                <c:pt idx="0">
                  <c:v>2.5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Sheet1!$L$51:$AU$51</c:f>
              <c:numCache>
                <c:formatCode>General</c:formatCode>
                <c:ptCount val="36"/>
                <c:pt idx="0">
                  <c:v>169.19289971947092</c:v>
                </c:pt>
                <c:pt idx="1">
                  <c:v>170.81542633492131</c:v>
                </c:pt>
                <c:pt idx="2">
                  <c:v>172.43795295037165</c:v>
                </c:pt>
                <c:pt idx="3">
                  <c:v>174.06047956582205</c:v>
                </c:pt>
                <c:pt idx="4">
                  <c:v>175.68300618127239</c:v>
                </c:pt>
                <c:pt idx="5">
                  <c:v>177.30553279672279</c:v>
                </c:pt>
                <c:pt idx="6">
                  <c:v>178.92805941217313</c:v>
                </c:pt>
                <c:pt idx="7">
                  <c:v>180.55058602762352</c:v>
                </c:pt>
                <c:pt idx="8">
                  <c:v>182.17311264307386</c:v>
                </c:pt>
                <c:pt idx="9">
                  <c:v>183.79563925852426</c:v>
                </c:pt>
                <c:pt idx="10">
                  <c:v>185.4181658739746</c:v>
                </c:pt>
                <c:pt idx="11">
                  <c:v>187.040692489425</c:v>
                </c:pt>
                <c:pt idx="12">
                  <c:v>188.66321910487534</c:v>
                </c:pt>
                <c:pt idx="13">
                  <c:v>190.28574572032574</c:v>
                </c:pt>
                <c:pt idx="14">
                  <c:v>191.90827233577613</c:v>
                </c:pt>
                <c:pt idx="15">
                  <c:v>193.53079895122647</c:v>
                </c:pt>
                <c:pt idx="16">
                  <c:v>195.15332556667681</c:v>
                </c:pt>
                <c:pt idx="17">
                  <c:v>196.77585218212721</c:v>
                </c:pt>
                <c:pt idx="18">
                  <c:v>198.39837879757755</c:v>
                </c:pt>
                <c:pt idx="19">
                  <c:v>200.02090541302795</c:v>
                </c:pt>
                <c:pt idx="20">
                  <c:v>201.64343202847829</c:v>
                </c:pt>
                <c:pt idx="21">
                  <c:v>203.26595864392868</c:v>
                </c:pt>
                <c:pt idx="22">
                  <c:v>204.88848525937902</c:v>
                </c:pt>
                <c:pt idx="23">
                  <c:v>206.51101187482942</c:v>
                </c:pt>
                <c:pt idx="24">
                  <c:v>208.13353849027976</c:v>
                </c:pt>
                <c:pt idx="25">
                  <c:v>209.75606510573016</c:v>
                </c:pt>
                <c:pt idx="26">
                  <c:v>211.3785917211805</c:v>
                </c:pt>
                <c:pt idx="27">
                  <c:v>213.0011183366309</c:v>
                </c:pt>
                <c:pt idx="28">
                  <c:v>214.62364495208124</c:v>
                </c:pt>
                <c:pt idx="29">
                  <c:v>216.24617156753163</c:v>
                </c:pt>
                <c:pt idx="30">
                  <c:v>217.86869818298197</c:v>
                </c:pt>
                <c:pt idx="31">
                  <c:v>219.49122479843237</c:v>
                </c:pt>
                <c:pt idx="32">
                  <c:v>221.11375141388271</c:v>
                </c:pt>
                <c:pt idx="33">
                  <c:v>222.73627802933311</c:v>
                </c:pt>
                <c:pt idx="34">
                  <c:v>224.3588046447835</c:v>
                </c:pt>
                <c:pt idx="35">
                  <c:v>225.98133126023384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42C-4D29-A78D-57FF0EF7CEAA}"/>
            </c:ext>
          </c:extLst>
        </c:ser>
        <c:ser>
          <c:idx val="21"/>
          <c:order val="21"/>
          <c:tx>
            <c:strRef>
              <c:f>Sheet1!$K$52</c:f>
              <c:strCache>
                <c:ptCount val="1"/>
                <c:pt idx="0">
                  <c:v>2.6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Sheet1!$L$52:$AU$52</c:f>
              <c:numCache>
                <c:formatCode>General</c:formatCode>
                <c:ptCount val="36"/>
                <c:pt idx="0">
                  <c:v>166.50598113929104</c:v>
                </c:pt>
                <c:pt idx="1">
                  <c:v>168.12850775474143</c:v>
                </c:pt>
                <c:pt idx="2">
                  <c:v>169.75103437019177</c:v>
                </c:pt>
                <c:pt idx="3">
                  <c:v>171.37356098564217</c:v>
                </c:pt>
                <c:pt idx="4">
                  <c:v>172.99608760109251</c:v>
                </c:pt>
                <c:pt idx="5">
                  <c:v>174.61861421654291</c:v>
                </c:pt>
                <c:pt idx="6">
                  <c:v>176.24114083199325</c:v>
                </c:pt>
                <c:pt idx="7">
                  <c:v>177.86366744744365</c:v>
                </c:pt>
                <c:pt idx="8">
                  <c:v>179.48619406289399</c:v>
                </c:pt>
                <c:pt idx="9">
                  <c:v>181.10872067834438</c:v>
                </c:pt>
                <c:pt idx="10">
                  <c:v>182.73124729379472</c:v>
                </c:pt>
                <c:pt idx="11">
                  <c:v>184.35377390924512</c:v>
                </c:pt>
                <c:pt idx="12">
                  <c:v>185.97630052469546</c:v>
                </c:pt>
                <c:pt idx="13">
                  <c:v>187.59882714014586</c:v>
                </c:pt>
                <c:pt idx="14">
                  <c:v>189.22135375559625</c:v>
                </c:pt>
                <c:pt idx="15">
                  <c:v>190.84388037104659</c:v>
                </c:pt>
                <c:pt idx="16">
                  <c:v>192.46640698649693</c:v>
                </c:pt>
                <c:pt idx="17">
                  <c:v>194.08893360194733</c:v>
                </c:pt>
                <c:pt idx="18">
                  <c:v>195.71146021739767</c:v>
                </c:pt>
                <c:pt idx="19">
                  <c:v>197.33398683284807</c:v>
                </c:pt>
                <c:pt idx="20">
                  <c:v>198.95651344829841</c:v>
                </c:pt>
                <c:pt idx="21">
                  <c:v>200.57904006374881</c:v>
                </c:pt>
                <c:pt idx="22">
                  <c:v>202.20156667919915</c:v>
                </c:pt>
                <c:pt idx="23">
                  <c:v>203.82409329464954</c:v>
                </c:pt>
                <c:pt idx="24">
                  <c:v>205.44661991009988</c:v>
                </c:pt>
                <c:pt idx="25">
                  <c:v>207.06914652555028</c:v>
                </c:pt>
                <c:pt idx="26">
                  <c:v>208.69167314100062</c:v>
                </c:pt>
                <c:pt idx="27">
                  <c:v>210.31419975645102</c:v>
                </c:pt>
                <c:pt idx="28">
                  <c:v>211.93672637190136</c:v>
                </c:pt>
                <c:pt idx="29">
                  <c:v>213.55925298735175</c:v>
                </c:pt>
                <c:pt idx="30">
                  <c:v>215.1817796028021</c:v>
                </c:pt>
                <c:pt idx="31">
                  <c:v>216.80430621825249</c:v>
                </c:pt>
                <c:pt idx="32">
                  <c:v>218.42683283370283</c:v>
                </c:pt>
                <c:pt idx="33">
                  <c:v>220.04935944915323</c:v>
                </c:pt>
                <c:pt idx="34">
                  <c:v>221.67188606460363</c:v>
                </c:pt>
                <c:pt idx="35">
                  <c:v>223.29441268005397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42C-4D29-A78D-57FF0EF7CEAA}"/>
            </c:ext>
          </c:extLst>
        </c:ser>
        <c:ser>
          <c:idx val="22"/>
          <c:order val="22"/>
          <c:tx>
            <c:strRef>
              <c:f>Sheet1!$K$53</c:f>
              <c:strCache>
                <c:ptCount val="1"/>
                <c:pt idx="0">
                  <c:v>2.7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Sheet1!$L$53:$AU$53</c:f>
              <c:numCache>
                <c:formatCode>General</c:formatCode>
                <c:ptCount val="36"/>
                <c:pt idx="0">
                  <c:v>163.12843167171036</c:v>
                </c:pt>
                <c:pt idx="1">
                  <c:v>164.75095828716076</c:v>
                </c:pt>
                <c:pt idx="2">
                  <c:v>166.3734849026111</c:v>
                </c:pt>
                <c:pt idx="3">
                  <c:v>167.99601151806149</c:v>
                </c:pt>
                <c:pt idx="4">
                  <c:v>169.61853813351183</c:v>
                </c:pt>
                <c:pt idx="5">
                  <c:v>171.24106474896223</c:v>
                </c:pt>
                <c:pt idx="6">
                  <c:v>172.86359136441257</c:v>
                </c:pt>
                <c:pt idx="7">
                  <c:v>174.48611797986297</c:v>
                </c:pt>
                <c:pt idx="8">
                  <c:v>176.10864459531331</c:v>
                </c:pt>
                <c:pt idx="9">
                  <c:v>177.7311712107637</c:v>
                </c:pt>
                <c:pt idx="10">
                  <c:v>179.35369782621405</c:v>
                </c:pt>
                <c:pt idx="11">
                  <c:v>180.97622444166444</c:v>
                </c:pt>
                <c:pt idx="12">
                  <c:v>182.59875105711478</c:v>
                </c:pt>
                <c:pt idx="13">
                  <c:v>184.22127767256518</c:v>
                </c:pt>
                <c:pt idx="14">
                  <c:v>185.84380428801558</c:v>
                </c:pt>
                <c:pt idx="15">
                  <c:v>187.46633090346592</c:v>
                </c:pt>
                <c:pt idx="16">
                  <c:v>189.08885751891626</c:v>
                </c:pt>
                <c:pt idx="17">
                  <c:v>190.71138413436665</c:v>
                </c:pt>
                <c:pt idx="18">
                  <c:v>192.33391074981699</c:v>
                </c:pt>
                <c:pt idx="19">
                  <c:v>193.95643736526739</c:v>
                </c:pt>
                <c:pt idx="20">
                  <c:v>195.57896398071773</c:v>
                </c:pt>
                <c:pt idx="21">
                  <c:v>197.20149059616813</c:v>
                </c:pt>
                <c:pt idx="22">
                  <c:v>198.82401721161847</c:v>
                </c:pt>
                <c:pt idx="23">
                  <c:v>200.44654382706887</c:v>
                </c:pt>
                <c:pt idx="24">
                  <c:v>202.06907044251921</c:v>
                </c:pt>
                <c:pt idx="25">
                  <c:v>203.6915970579696</c:v>
                </c:pt>
                <c:pt idx="26">
                  <c:v>205.31412367341994</c:v>
                </c:pt>
                <c:pt idx="27">
                  <c:v>206.93665028887034</c:v>
                </c:pt>
                <c:pt idx="28">
                  <c:v>208.55917690432068</c:v>
                </c:pt>
                <c:pt idx="29">
                  <c:v>210.18170351977108</c:v>
                </c:pt>
                <c:pt idx="30">
                  <c:v>211.80423013522142</c:v>
                </c:pt>
                <c:pt idx="31">
                  <c:v>213.42675675067181</c:v>
                </c:pt>
                <c:pt idx="32">
                  <c:v>215.04928336612215</c:v>
                </c:pt>
                <c:pt idx="33">
                  <c:v>216.67180998157255</c:v>
                </c:pt>
                <c:pt idx="34">
                  <c:v>218.29433659702295</c:v>
                </c:pt>
                <c:pt idx="35">
                  <c:v>219.91686321247329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42C-4D29-A78D-57FF0EF7CEAA}"/>
            </c:ext>
          </c:extLst>
        </c:ser>
        <c:ser>
          <c:idx val="23"/>
          <c:order val="23"/>
          <c:tx>
            <c:strRef>
              <c:f>Sheet1!$K$54</c:f>
              <c:strCache>
                <c:ptCount val="1"/>
                <c:pt idx="0">
                  <c:v>2.8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Sheet1!$L$54:$AU$54</c:f>
              <c:numCache>
                <c:formatCode>General</c:formatCode>
                <c:ptCount val="36"/>
                <c:pt idx="0">
                  <c:v>159.0602513167288</c:v>
                </c:pt>
                <c:pt idx="1">
                  <c:v>160.68277793217919</c:v>
                </c:pt>
                <c:pt idx="2">
                  <c:v>162.30530454762953</c:v>
                </c:pt>
                <c:pt idx="3">
                  <c:v>163.92783116307993</c:v>
                </c:pt>
                <c:pt idx="4">
                  <c:v>165.55035777853027</c:v>
                </c:pt>
                <c:pt idx="5">
                  <c:v>167.17288439398067</c:v>
                </c:pt>
                <c:pt idx="6">
                  <c:v>168.79541100943101</c:v>
                </c:pt>
                <c:pt idx="7">
                  <c:v>170.4179376248814</c:v>
                </c:pt>
                <c:pt idx="8">
                  <c:v>172.04046424033174</c:v>
                </c:pt>
                <c:pt idx="9">
                  <c:v>173.66299085578214</c:v>
                </c:pt>
                <c:pt idx="10">
                  <c:v>175.28551747123248</c:v>
                </c:pt>
                <c:pt idx="11">
                  <c:v>176.90804408668288</c:v>
                </c:pt>
                <c:pt idx="12">
                  <c:v>178.53057070213322</c:v>
                </c:pt>
                <c:pt idx="13">
                  <c:v>180.15309731758362</c:v>
                </c:pt>
                <c:pt idx="14">
                  <c:v>181.77562393303401</c:v>
                </c:pt>
                <c:pt idx="15">
                  <c:v>183.39815054848435</c:v>
                </c:pt>
                <c:pt idx="16">
                  <c:v>185.02067716393469</c:v>
                </c:pt>
                <c:pt idx="17">
                  <c:v>186.64320377938509</c:v>
                </c:pt>
                <c:pt idx="18">
                  <c:v>188.26573039483543</c:v>
                </c:pt>
                <c:pt idx="19">
                  <c:v>189.88825701028583</c:v>
                </c:pt>
                <c:pt idx="20">
                  <c:v>191.51078362573617</c:v>
                </c:pt>
                <c:pt idx="21">
                  <c:v>193.13331024118656</c:v>
                </c:pt>
                <c:pt idx="22">
                  <c:v>194.7558368566369</c:v>
                </c:pt>
                <c:pt idx="23">
                  <c:v>196.3783634720873</c:v>
                </c:pt>
                <c:pt idx="24">
                  <c:v>198.00089008753764</c:v>
                </c:pt>
                <c:pt idx="25">
                  <c:v>199.62341670298804</c:v>
                </c:pt>
                <c:pt idx="26">
                  <c:v>201.24594331843838</c:v>
                </c:pt>
                <c:pt idx="27">
                  <c:v>202.86846993388878</c:v>
                </c:pt>
                <c:pt idx="28">
                  <c:v>204.49099654933912</c:v>
                </c:pt>
                <c:pt idx="29">
                  <c:v>206.11352316478951</c:v>
                </c:pt>
                <c:pt idx="30">
                  <c:v>207.73604978023985</c:v>
                </c:pt>
                <c:pt idx="31">
                  <c:v>209.35857639569025</c:v>
                </c:pt>
                <c:pt idx="32">
                  <c:v>210.98110301114059</c:v>
                </c:pt>
                <c:pt idx="33">
                  <c:v>212.60362962659099</c:v>
                </c:pt>
                <c:pt idx="34">
                  <c:v>214.22615624204138</c:v>
                </c:pt>
                <c:pt idx="35">
                  <c:v>215.84868285749172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042C-4D29-A78D-57FF0EF7CEAA}"/>
            </c:ext>
          </c:extLst>
        </c:ser>
        <c:ser>
          <c:idx val="24"/>
          <c:order val="24"/>
          <c:tx>
            <c:strRef>
              <c:f>Sheet1!$K$55</c:f>
              <c:strCache>
                <c:ptCount val="1"/>
                <c:pt idx="0">
                  <c:v>2.9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Sheet1!$L$55:$AU$55</c:f>
              <c:numCache>
                <c:formatCode>General</c:formatCode>
                <c:ptCount val="36"/>
                <c:pt idx="0">
                  <c:v>154.30144007434649</c:v>
                </c:pt>
                <c:pt idx="1">
                  <c:v>155.92396668979688</c:v>
                </c:pt>
                <c:pt idx="2">
                  <c:v>157.54649330524722</c:v>
                </c:pt>
                <c:pt idx="3">
                  <c:v>159.16901992069762</c:v>
                </c:pt>
                <c:pt idx="4">
                  <c:v>160.79154653614802</c:v>
                </c:pt>
                <c:pt idx="5">
                  <c:v>162.41407315159836</c:v>
                </c:pt>
                <c:pt idx="6">
                  <c:v>164.0365997670487</c:v>
                </c:pt>
                <c:pt idx="7">
                  <c:v>165.6591263824991</c:v>
                </c:pt>
                <c:pt idx="8">
                  <c:v>167.28165299794944</c:v>
                </c:pt>
                <c:pt idx="9">
                  <c:v>168.90417961339983</c:v>
                </c:pt>
                <c:pt idx="10">
                  <c:v>170.52670622885017</c:v>
                </c:pt>
                <c:pt idx="11">
                  <c:v>172.14923284430057</c:v>
                </c:pt>
                <c:pt idx="12">
                  <c:v>173.77175945975091</c:v>
                </c:pt>
                <c:pt idx="13">
                  <c:v>175.39428607520131</c:v>
                </c:pt>
                <c:pt idx="14">
                  <c:v>177.01681269065165</c:v>
                </c:pt>
                <c:pt idx="15">
                  <c:v>178.63933930610204</c:v>
                </c:pt>
                <c:pt idx="16">
                  <c:v>180.26186592155238</c:v>
                </c:pt>
                <c:pt idx="17">
                  <c:v>181.88439253700278</c:v>
                </c:pt>
                <c:pt idx="18">
                  <c:v>183.50691915245312</c:v>
                </c:pt>
                <c:pt idx="19">
                  <c:v>185.12944576790352</c:v>
                </c:pt>
                <c:pt idx="20">
                  <c:v>186.75197238335386</c:v>
                </c:pt>
                <c:pt idx="21">
                  <c:v>188.37449899880426</c:v>
                </c:pt>
                <c:pt idx="22">
                  <c:v>189.9970256142546</c:v>
                </c:pt>
                <c:pt idx="23">
                  <c:v>191.61955222970499</c:v>
                </c:pt>
                <c:pt idx="24">
                  <c:v>193.24207884515533</c:v>
                </c:pt>
                <c:pt idx="25">
                  <c:v>194.86460546060573</c:v>
                </c:pt>
                <c:pt idx="26">
                  <c:v>196.48713207605607</c:v>
                </c:pt>
                <c:pt idx="27">
                  <c:v>198.10965869150647</c:v>
                </c:pt>
                <c:pt idx="28">
                  <c:v>199.73218530695681</c:v>
                </c:pt>
                <c:pt idx="29">
                  <c:v>201.3547119224072</c:v>
                </c:pt>
                <c:pt idx="30">
                  <c:v>202.97723853785754</c:v>
                </c:pt>
                <c:pt idx="31">
                  <c:v>204.59976515330794</c:v>
                </c:pt>
                <c:pt idx="32">
                  <c:v>206.22229176875828</c:v>
                </c:pt>
                <c:pt idx="33">
                  <c:v>207.84481838420868</c:v>
                </c:pt>
                <c:pt idx="34">
                  <c:v>209.46734499965902</c:v>
                </c:pt>
                <c:pt idx="35">
                  <c:v>211.08987161510942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42C-4D29-A78D-57FF0EF7CEAA}"/>
            </c:ext>
          </c:extLst>
        </c:ser>
        <c:ser>
          <c:idx val="25"/>
          <c:order val="25"/>
          <c:tx>
            <c:strRef>
              <c:f>Sheet1!$K$56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Sheet1!$L$30:$AU$30</c:f>
              <c:numCache>
                <c:formatCode>General</c:formatCode>
                <c:ptCount val="3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30</c:v>
                </c:pt>
                <c:pt idx="26">
                  <c:v>31</c:v>
                </c:pt>
                <c:pt idx="27">
                  <c:v>32</c:v>
                </c:pt>
                <c:pt idx="28">
                  <c:v>33</c:v>
                </c:pt>
                <c:pt idx="29">
                  <c:v>34</c:v>
                </c:pt>
                <c:pt idx="30">
                  <c:v>35</c:v>
                </c:pt>
                <c:pt idx="31">
                  <c:v>36</c:v>
                </c:pt>
                <c:pt idx="32">
                  <c:v>37</c:v>
                </c:pt>
                <c:pt idx="33">
                  <c:v>38</c:v>
                </c:pt>
                <c:pt idx="34">
                  <c:v>39</c:v>
                </c:pt>
                <c:pt idx="35">
                  <c:v>40</c:v>
                </c:pt>
              </c:numCache>
            </c:numRef>
          </c:cat>
          <c:val>
            <c:numRef>
              <c:f>Sheet1!$L$56:$AU$56</c:f>
              <c:numCache>
                <c:formatCode>General</c:formatCode>
                <c:ptCount val="36"/>
                <c:pt idx="0">
                  <c:v>148.85199794456327</c:v>
                </c:pt>
                <c:pt idx="1">
                  <c:v>150.47452456001366</c:v>
                </c:pt>
                <c:pt idx="2">
                  <c:v>152.097051175464</c:v>
                </c:pt>
                <c:pt idx="3">
                  <c:v>153.7195777909144</c:v>
                </c:pt>
                <c:pt idx="4">
                  <c:v>155.3421044063648</c:v>
                </c:pt>
                <c:pt idx="5">
                  <c:v>156.96463102181514</c:v>
                </c:pt>
                <c:pt idx="6">
                  <c:v>158.58715763726548</c:v>
                </c:pt>
                <c:pt idx="7">
                  <c:v>160.20968425271587</c:v>
                </c:pt>
                <c:pt idx="8">
                  <c:v>161.83221086816621</c:v>
                </c:pt>
                <c:pt idx="9">
                  <c:v>163.45473748361661</c:v>
                </c:pt>
                <c:pt idx="10">
                  <c:v>165.07726409906695</c:v>
                </c:pt>
                <c:pt idx="11">
                  <c:v>166.69979071451735</c:v>
                </c:pt>
                <c:pt idx="12">
                  <c:v>168.32231732996769</c:v>
                </c:pt>
                <c:pt idx="13">
                  <c:v>169.94484394541809</c:v>
                </c:pt>
                <c:pt idx="14">
                  <c:v>171.56737056086843</c:v>
                </c:pt>
                <c:pt idx="15">
                  <c:v>173.18989717631882</c:v>
                </c:pt>
                <c:pt idx="16">
                  <c:v>174.81242379176916</c:v>
                </c:pt>
                <c:pt idx="17">
                  <c:v>176.43495040721956</c:v>
                </c:pt>
                <c:pt idx="18">
                  <c:v>178.0574770226699</c:v>
                </c:pt>
                <c:pt idx="19">
                  <c:v>179.6800036381203</c:v>
                </c:pt>
                <c:pt idx="20">
                  <c:v>181.30253025357064</c:v>
                </c:pt>
                <c:pt idx="21">
                  <c:v>182.92505686902103</c:v>
                </c:pt>
                <c:pt idx="22">
                  <c:v>184.54758348447137</c:v>
                </c:pt>
                <c:pt idx="23">
                  <c:v>186.17011009992177</c:v>
                </c:pt>
                <c:pt idx="24">
                  <c:v>187.79263671537211</c:v>
                </c:pt>
                <c:pt idx="25">
                  <c:v>189.41516333082251</c:v>
                </c:pt>
                <c:pt idx="26">
                  <c:v>191.03768994627285</c:v>
                </c:pt>
                <c:pt idx="27">
                  <c:v>192.66021656172325</c:v>
                </c:pt>
                <c:pt idx="28">
                  <c:v>194.28274317717359</c:v>
                </c:pt>
                <c:pt idx="29">
                  <c:v>195.90526979262398</c:v>
                </c:pt>
                <c:pt idx="30">
                  <c:v>197.52779640807432</c:v>
                </c:pt>
                <c:pt idx="31">
                  <c:v>199.15032302352472</c:v>
                </c:pt>
                <c:pt idx="32">
                  <c:v>200.77284963897506</c:v>
                </c:pt>
                <c:pt idx="33">
                  <c:v>202.3953762544254</c:v>
                </c:pt>
                <c:pt idx="34">
                  <c:v>204.0179028698758</c:v>
                </c:pt>
                <c:pt idx="35">
                  <c:v>205.64042948532619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042C-4D29-A78D-57FF0EF7CEAA}"/>
            </c:ext>
          </c:extLst>
        </c:ser>
        <c:bandFmts/>
        <c:axId val="99275904"/>
        <c:axId val="99277440"/>
        <c:axId val="99863168"/>
      </c:surface3DChart>
      <c:catAx>
        <c:axId val="99275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9277440"/>
        <c:crosses val="autoZero"/>
        <c:auto val="1"/>
        <c:lblAlgn val="ctr"/>
        <c:lblOffset val="100"/>
        <c:noMultiLvlLbl val="0"/>
      </c:catAx>
      <c:valAx>
        <c:axId val="99277440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99275904"/>
        <c:crosses val="max"/>
        <c:crossBetween val="midCat"/>
      </c:valAx>
      <c:serAx>
        <c:axId val="998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99277440"/>
        <c:crosses val="autoZero"/>
        <c:tickLblSkip val="2"/>
        <c:tickMarkSkip val="1"/>
      </c:serAx>
    </c:plotArea>
    <c:legend>
      <c:legendPos val="r"/>
      <c:legendEntry>
        <c:idx val="0"/>
        <c:txPr>
          <a:bodyPr/>
          <a:lstStyle/>
          <a:p>
            <a:pPr rtl="0">
              <a:defRPr/>
            </a:pPr>
            <a:endParaRPr lang="en-US"/>
          </a:p>
        </c:txPr>
      </c:legendEntry>
      <c:legendEntry>
        <c:idx val="1"/>
        <c:txPr>
          <a:bodyPr/>
          <a:lstStyle/>
          <a:p>
            <a:pPr rtl="0">
              <a:defRPr/>
            </a:pPr>
            <a:endParaRPr lang="en-US"/>
          </a:p>
        </c:txPr>
      </c:legendEntry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view3D>
      <c:rotX val="9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surfaceChart>
        <c:wireframe val="0"/>
        <c:ser>
          <c:idx val="0"/>
          <c:order val="0"/>
          <c:tx>
            <c:strRef>
              <c:f>topqual_dat!$T$33</c:f>
              <c:strCache>
                <c:ptCount val="1"/>
                <c:pt idx="0">
                  <c:v>0.5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topqual_dat!$U$33:$AX$33</c:f>
              <c:numCache>
                <c:formatCode>General</c:formatCode>
                <c:ptCount val="30"/>
                <c:pt idx="0">
                  <c:v>79.664588175127989</c:v>
                </c:pt>
                <c:pt idx="1">
                  <c:v>81.128506788749661</c:v>
                </c:pt>
                <c:pt idx="2">
                  <c:v>82.592425402371333</c:v>
                </c:pt>
                <c:pt idx="3">
                  <c:v>84.056344015993034</c:v>
                </c:pt>
                <c:pt idx="4">
                  <c:v>85.520262629614706</c:v>
                </c:pt>
                <c:pt idx="5">
                  <c:v>86.984181243236378</c:v>
                </c:pt>
                <c:pt idx="6">
                  <c:v>88.448099856858079</c:v>
                </c:pt>
                <c:pt idx="7">
                  <c:v>89.912018470479751</c:v>
                </c:pt>
                <c:pt idx="8">
                  <c:v>91.375937084101423</c:v>
                </c:pt>
                <c:pt idx="9">
                  <c:v>92.839855697723124</c:v>
                </c:pt>
                <c:pt idx="10">
                  <c:v>94.303774311344796</c:v>
                </c:pt>
                <c:pt idx="11">
                  <c:v>95.767692924966468</c:v>
                </c:pt>
                <c:pt idx="12">
                  <c:v>97.231611538588169</c:v>
                </c:pt>
                <c:pt idx="13">
                  <c:v>98.695530152209841</c:v>
                </c:pt>
                <c:pt idx="14">
                  <c:v>100.15944876583151</c:v>
                </c:pt>
                <c:pt idx="15">
                  <c:v>101.62336737945319</c:v>
                </c:pt>
                <c:pt idx="16">
                  <c:v>103.08728599307489</c:v>
                </c:pt>
                <c:pt idx="17">
                  <c:v>104.55120460669656</c:v>
                </c:pt>
                <c:pt idx="18">
                  <c:v>106.01512322031823</c:v>
                </c:pt>
                <c:pt idx="19">
                  <c:v>107.47904183393993</c:v>
                </c:pt>
                <c:pt idx="20">
                  <c:v>108.9429604475616</c:v>
                </c:pt>
                <c:pt idx="21">
                  <c:v>110.40687906118328</c:v>
                </c:pt>
                <c:pt idx="22">
                  <c:v>111.87079767480495</c:v>
                </c:pt>
                <c:pt idx="23">
                  <c:v>113.33471628842665</c:v>
                </c:pt>
                <c:pt idx="24">
                  <c:v>114.79863490204832</c:v>
                </c:pt>
                <c:pt idx="25">
                  <c:v>116.26255351566999</c:v>
                </c:pt>
                <c:pt idx="26">
                  <c:v>117.72647212929169</c:v>
                </c:pt>
                <c:pt idx="27">
                  <c:v>119.19039074291337</c:v>
                </c:pt>
                <c:pt idx="28">
                  <c:v>120.65430935653504</c:v>
                </c:pt>
                <c:pt idx="29">
                  <c:v>122.11822797015671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A-4D97-B8C6-CCF5BD89651B}"/>
            </c:ext>
          </c:extLst>
        </c:ser>
        <c:ser>
          <c:idx val="1"/>
          <c:order val="1"/>
          <c:tx>
            <c:strRef>
              <c:f>topqual_dat!$T$34</c:f>
              <c:strCache>
                <c:ptCount val="1"/>
                <c:pt idx="0">
                  <c:v>0.6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topqual_dat!$U$34:$AX$34</c:f>
              <c:numCache>
                <c:formatCode>General</c:formatCode>
                <c:ptCount val="30"/>
                <c:pt idx="0">
                  <c:v>90.403870046284553</c:v>
                </c:pt>
                <c:pt idx="1">
                  <c:v>91.867788659906225</c:v>
                </c:pt>
                <c:pt idx="2">
                  <c:v>93.331707273527897</c:v>
                </c:pt>
                <c:pt idx="3">
                  <c:v>94.795625887149598</c:v>
                </c:pt>
                <c:pt idx="4">
                  <c:v>96.25954450077127</c:v>
                </c:pt>
                <c:pt idx="5">
                  <c:v>97.723463114392942</c:v>
                </c:pt>
                <c:pt idx="6">
                  <c:v>99.187381728014643</c:v>
                </c:pt>
                <c:pt idx="7">
                  <c:v>100.65130034163631</c:v>
                </c:pt>
                <c:pt idx="8">
                  <c:v>102.11521895525799</c:v>
                </c:pt>
                <c:pt idx="9">
                  <c:v>103.57913756887969</c:v>
                </c:pt>
                <c:pt idx="10">
                  <c:v>105.04305618250136</c:v>
                </c:pt>
                <c:pt idx="11">
                  <c:v>106.50697479612303</c:v>
                </c:pt>
                <c:pt idx="12">
                  <c:v>107.97089340974473</c:v>
                </c:pt>
                <c:pt idx="13">
                  <c:v>109.4348120233664</c:v>
                </c:pt>
                <c:pt idx="14">
                  <c:v>110.89873063698808</c:v>
                </c:pt>
                <c:pt idx="15">
                  <c:v>112.36264925060975</c:v>
                </c:pt>
                <c:pt idx="16">
                  <c:v>113.82656786423145</c:v>
                </c:pt>
                <c:pt idx="17">
                  <c:v>115.29048647785312</c:v>
                </c:pt>
                <c:pt idx="18">
                  <c:v>116.75440509147479</c:v>
                </c:pt>
                <c:pt idx="19">
                  <c:v>118.21832370509649</c:v>
                </c:pt>
                <c:pt idx="20">
                  <c:v>119.68224231871817</c:v>
                </c:pt>
                <c:pt idx="21">
                  <c:v>121.14616093233984</c:v>
                </c:pt>
                <c:pt idx="22">
                  <c:v>122.61007954596151</c:v>
                </c:pt>
                <c:pt idx="23">
                  <c:v>124.07399815958321</c:v>
                </c:pt>
                <c:pt idx="24">
                  <c:v>125.53791677320488</c:v>
                </c:pt>
                <c:pt idx="25">
                  <c:v>127.00183538682656</c:v>
                </c:pt>
                <c:pt idx="26">
                  <c:v>128.46575400044827</c:v>
                </c:pt>
                <c:pt idx="27">
                  <c:v>129.92967261406994</c:v>
                </c:pt>
                <c:pt idx="28">
                  <c:v>131.39359122769162</c:v>
                </c:pt>
                <c:pt idx="29">
                  <c:v>132.85750984131329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AA-4D97-B8C6-CCF5BD89651B}"/>
            </c:ext>
          </c:extLst>
        </c:ser>
        <c:ser>
          <c:idx val="2"/>
          <c:order val="2"/>
          <c:tx>
            <c:strRef>
              <c:f>topqual_dat!$T$35</c:f>
              <c:strCache>
                <c:ptCount val="1"/>
                <c:pt idx="0">
                  <c:v>0.7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topqual_dat!$U$35:$AX$35</c:f>
              <c:numCache>
                <c:formatCode>General</c:formatCode>
                <c:ptCount val="30"/>
                <c:pt idx="0">
                  <c:v>100.49271604107479</c:v>
                </c:pt>
                <c:pt idx="1">
                  <c:v>101.95663465469646</c:v>
                </c:pt>
                <c:pt idx="2">
                  <c:v>103.42055326831813</c:v>
                </c:pt>
                <c:pt idx="3">
                  <c:v>104.88447188193983</c:v>
                </c:pt>
                <c:pt idx="4">
                  <c:v>106.3483904955615</c:v>
                </c:pt>
                <c:pt idx="5">
                  <c:v>107.81230910918318</c:v>
                </c:pt>
                <c:pt idx="6">
                  <c:v>109.27622772280488</c:v>
                </c:pt>
                <c:pt idx="7">
                  <c:v>110.74014633642655</c:v>
                </c:pt>
                <c:pt idx="8">
                  <c:v>112.20406495004822</c:v>
                </c:pt>
                <c:pt idx="9">
                  <c:v>113.66798356366992</c:v>
                </c:pt>
                <c:pt idx="10">
                  <c:v>115.13190217729159</c:v>
                </c:pt>
                <c:pt idx="11">
                  <c:v>116.59582079091327</c:v>
                </c:pt>
                <c:pt idx="12">
                  <c:v>118.05973940453497</c:v>
                </c:pt>
                <c:pt idx="13">
                  <c:v>119.52365801815664</c:v>
                </c:pt>
                <c:pt idx="14">
                  <c:v>120.98757663177831</c:v>
                </c:pt>
                <c:pt idx="15">
                  <c:v>122.45149524539998</c:v>
                </c:pt>
                <c:pt idx="16">
                  <c:v>123.91541385902168</c:v>
                </c:pt>
                <c:pt idx="17">
                  <c:v>125.37933247264336</c:v>
                </c:pt>
                <c:pt idx="18">
                  <c:v>126.84325108626503</c:v>
                </c:pt>
                <c:pt idx="19">
                  <c:v>128.30716969988671</c:v>
                </c:pt>
                <c:pt idx="20">
                  <c:v>129.77108831350839</c:v>
                </c:pt>
                <c:pt idx="21">
                  <c:v>131.23500692713006</c:v>
                </c:pt>
                <c:pt idx="22">
                  <c:v>132.69892554075173</c:v>
                </c:pt>
                <c:pt idx="23">
                  <c:v>134.16284415437343</c:v>
                </c:pt>
                <c:pt idx="24">
                  <c:v>135.6267627679951</c:v>
                </c:pt>
                <c:pt idx="25">
                  <c:v>137.09068138161678</c:v>
                </c:pt>
                <c:pt idx="26">
                  <c:v>138.55459999523848</c:v>
                </c:pt>
                <c:pt idx="27">
                  <c:v>140.01851860886015</c:v>
                </c:pt>
                <c:pt idx="28">
                  <c:v>141.48243722248182</c:v>
                </c:pt>
                <c:pt idx="29">
                  <c:v>142.94635583610349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AA-4D97-B8C6-CCF5BD89651B}"/>
            </c:ext>
          </c:extLst>
        </c:ser>
        <c:ser>
          <c:idx val="3"/>
          <c:order val="3"/>
          <c:tx>
            <c:strRef>
              <c:f>topqual_dat!$T$36</c:f>
              <c:strCache>
                <c:ptCount val="1"/>
                <c:pt idx="0">
                  <c:v>0.8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topqual_dat!$U$36:$AX$36</c:f>
              <c:numCache>
                <c:formatCode>General</c:formatCode>
                <c:ptCount val="30"/>
                <c:pt idx="0">
                  <c:v>109.93112615949867</c:v>
                </c:pt>
                <c:pt idx="1">
                  <c:v>111.39504477312035</c:v>
                </c:pt>
                <c:pt idx="2">
                  <c:v>112.85896338674202</c:v>
                </c:pt>
                <c:pt idx="3">
                  <c:v>114.32288200036372</c:v>
                </c:pt>
                <c:pt idx="4">
                  <c:v>115.78680061398539</c:v>
                </c:pt>
                <c:pt idx="5">
                  <c:v>117.25071922760706</c:v>
                </c:pt>
                <c:pt idx="6">
                  <c:v>118.71463784122876</c:v>
                </c:pt>
                <c:pt idx="7">
                  <c:v>120.17855645485044</c:v>
                </c:pt>
                <c:pt idx="8">
                  <c:v>121.64247506847211</c:v>
                </c:pt>
                <c:pt idx="9">
                  <c:v>123.10639368209381</c:v>
                </c:pt>
                <c:pt idx="10">
                  <c:v>124.57031229571548</c:v>
                </c:pt>
                <c:pt idx="11">
                  <c:v>126.03423090933715</c:v>
                </c:pt>
                <c:pt idx="12">
                  <c:v>127.49814952295885</c:v>
                </c:pt>
                <c:pt idx="13">
                  <c:v>128.96206813658051</c:v>
                </c:pt>
                <c:pt idx="14">
                  <c:v>130.42598675020218</c:v>
                </c:pt>
                <c:pt idx="15">
                  <c:v>131.88990536382386</c:v>
                </c:pt>
                <c:pt idx="16">
                  <c:v>133.35382397744556</c:v>
                </c:pt>
                <c:pt idx="17">
                  <c:v>134.81774259106723</c:v>
                </c:pt>
                <c:pt idx="18">
                  <c:v>136.2816612046889</c:v>
                </c:pt>
                <c:pt idx="19">
                  <c:v>137.7455798183106</c:v>
                </c:pt>
                <c:pt idx="20">
                  <c:v>139.20949843193227</c:v>
                </c:pt>
                <c:pt idx="21">
                  <c:v>140.67341704555395</c:v>
                </c:pt>
                <c:pt idx="22">
                  <c:v>142.13733565917562</c:v>
                </c:pt>
                <c:pt idx="23">
                  <c:v>143.60125427279732</c:v>
                </c:pt>
                <c:pt idx="24">
                  <c:v>145.06517288641899</c:v>
                </c:pt>
                <c:pt idx="25">
                  <c:v>146.52909150004066</c:v>
                </c:pt>
                <c:pt idx="26">
                  <c:v>147.99301011366236</c:v>
                </c:pt>
                <c:pt idx="27">
                  <c:v>149.45692872728404</c:v>
                </c:pt>
                <c:pt idx="28">
                  <c:v>150.92084734090571</c:v>
                </c:pt>
                <c:pt idx="29">
                  <c:v>152.38476595452738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AA-4D97-B8C6-CCF5BD89651B}"/>
            </c:ext>
          </c:extLst>
        </c:ser>
        <c:ser>
          <c:idx val="4"/>
          <c:order val="4"/>
          <c:tx>
            <c:strRef>
              <c:f>topqual_dat!$T$37</c:f>
              <c:strCache>
                <c:ptCount val="1"/>
                <c:pt idx="0">
                  <c:v>0.9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topqual_dat!$U$37:$AX$37</c:f>
              <c:numCache>
                <c:formatCode>General</c:formatCode>
                <c:ptCount val="30"/>
                <c:pt idx="0">
                  <c:v>118.71910040155622</c:v>
                </c:pt>
                <c:pt idx="1">
                  <c:v>120.18301901517789</c:v>
                </c:pt>
                <c:pt idx="2">
                  <c:v>121.64693762879956</c:v>
                </c:pt>
                <c:pt idx="3">
                  <c:v>123.11085624242129</c:v>
                </c:pt>
                <c:pt idx="4">
                  <c:v>124.57477485604296</c:v>
                </c:pt>
                <c:pt idx="5">
                  <c:v>126.03869346966464</c:v>
                </c:pt>
                <c:pt idx="6">
                  <c:v>127.50261208328631</c:v>
                </c:pt>
                <c:pt idx="7">
                  <c:v>128.96653069690797</c:v>
                </c:pt>
                <c:pt idx="8">
                  <c:v>130.43044931052964</c:v>
                </c:pt>
                <c:pt idx="9">
                  <c:v>131.89436792415137</c:v>
                </c:pt>
                <c:pt idx="10">
                  <c:v>133.35828653777304</c:v>
                </c:pt>
                <c:pt idx="11">
                  <c:v>134.82220515139471</c:v>
                </c:pt>
                <c:pt idx="12">
                  <c:v>136.28612376501638</c:v>
                </c:pt>
                <c:pt idx="13">
                  <c:v>137.75004237863806</c:v>
                </c:pt>
                <c:pt idx="14">
                  <c:v>139.21396099225973</c:v>
                </c:pt>
                <c:pt idx="15">
                  <c:v>140.6778796058814</c:v>
                </c:pt>
                <c:pt idx="16">
                  <c:v>142.14179821950313</c:v>
                </c:pt>
                <c:pt idx="17">
                  <c:v>143.6057168331248</c:v>
                </c:pt>
                <c:pt idx="18">
                  <c:v>145.06963544674647</c:v>
                </c:pt>
                <c:pt idx="19">
                  <c:v>146.53355406036815</c:v>
                </c:pt>
                <c:pt idx="20">
                  <c:v>147.99747267398982</c:v>
                </c:pt>
                <c:pt idx="21">
                  <c:v>149.46139128761149</c:v>
                </c:pt>
                <c:pt idx="22">
                  <c:v>150.92530990123316</c:v>
                </c:pt>
                <c:pt idx="23">
                  <c:v>152.38922851485489</c:v>
                </c:pt>
                <c:pt idx="24">
                  <c:v>153.85314712847656</c:v>
                </c:pt>
                <c:pt idx="25">
                  <c:v>155.31706574209824</c:v>
                </c:pt>
                <c:pt idx="26">
                  <c:v>156.78098435571991</c:v>
                </c:pt>
                <c:pt idx="27">
                  <c:v>158.24490296934158</c:v>
                </c:pt>
                <c:pt idx="28">
                  <c:v>159.70882158296325</c:v>
                </c:pt>
                <c:pt idx="29">
                  <c:v>161.17274019658493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AA-4D97-B8C6-CCF5BD89651B}"/>
            </c:ext>
          </c:extLst>
        </c:ser>
        <c:ser>
          <c:idx val="5"/>
          <c:order val="5"/>
          <c:tx>
            <c:strRef>
              <c:f>topqual_dat!$T$38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topqual_dat!$U$38:$AX$38</c:f>
              <c:numCache>
                <c:formatCode>General</c:formatCode>
                <c:ptCount val="30"/>
                <c:pt idx="0">
                  <c:v>126.85663876724746</c:v>
                </c:pt>
                <c:pt idx="1">
                  <c:v>128.32055738086913</c:v>
                </c:pt>
                <c:pt idx="2">
                  <c:v>129.7844759944908</c:v>
                </c:pt>
                <c:pt idx="3">
                  <c:v>131.24839460811251</c:v>
                </c:pt>
                <c:pt idx="4">
                  <c:v>132.71231322173418</c:v>
                </c:pt>
                <c:pt idx="5">
                  <c:v>134.17623183535585</c:v>
                </c:pt>
                <c:pt idx="6">
                  <c:v>135.64015044897755</c:v>
                </c:pt>
                <c:pt idx="7">
                  <c:v>137.10406906259922</c:v>
                </c:pt>
                <c:pt idx="8">
                  <c:v>138.56798767622089</c:v>
                </c:pt>
                <c:pt idx="9">
                  <c:v>140.0319062898426</c:v>
                </c:pt>
                <c:pt idx="10">
                  <c:v>141.49582490346427</c:v>
                </c:pt>
                <c:pt idx="11">
                  <c:v>142.95974351708594</c:v>
                </c:pt>
                <c:pt idx="12">
                  <c:v>144.42366213070764</c:v>
                </c:pt>
                <c:pt idx="13">
                  <c:v>145.88758074432931</c:v>
                </c:pt>
                <c:pt idx="14">
                  <c:v>147.35149935795098</c:v>
                </c:pt>
                <c:pt idx="15">
                  <c:v>148.81541797157266</c:v>
                </c:pt>
                <c:pt idx="16">
                  <c:v>150.27933658519436</c:v>
                </c:pt>
                <c:pt idx="17">
                  <c:v>151.74325519881603</c:v>
                </c:pt>
                <c:pt idx="18">
                  <c:v>153.2071738124377</c:v>
                </c:pt>
                <c:pt idx="19">
                  <c:v>154.6710924260594</c:v>
                </c:pt>
                <c:pt idx="20">
                  <c:v>156.13501103968107</c:v>
                </c:pt>
                <c:pt idx="21">
                  <c:v>157.59892965330275</c:v>
                </c:pt>
                <c:pt idx="22">
                  <c:v>159.06284826692442</c:v>
                </c:pt>
                <c:pt idx="23">
                  <c:v>160.52676688054612</c:v>
                </c:pt>
                <c:pt idx="24">
                  <c:v>161.99068549416779</c:v>
                </c:pt>
                <c:pt idx="25">
                  <c:v>163.45460410778946</c:v>
                </c:pt>
                <c:pt idx="26">
                  <c:v>164.91852272141116</c:v>
                </c:pt>
                <c:pt idx="27">
                  <c:v>166.38244133503284</c:v>
                </c:pt>
                <c:pt idx="28">
                  <c:v>167.84635994865451</c:v>
                </c:pt>
                <c:pt idx="29">
                  <c:v>169.31027856227618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AA-4D97-B8C6-CCF5BD89651B}"/>
            </c:ext>
          </c:extLst>
        </c:ser>
        <c:ser>
          <c:idx val="6"/>
          <c:order val="6"/>
          <c:tx>
            <c:strRef>
              <c:f>topqual_dat!$T$39</c:f>
              <c:strCache>
                <c:ptCount val="1"/>
                <c:pt idx="0">
                  <c:v>1.1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topqual_dat!$U$39:$AX$39</c:f>
              <c:numCache>
                <c:formatCode>General</c:formatCode>
                <c:ptCount val="30"/>
                <c:pt idx="0">
                  <c:v>134.34374125657232</c:v>
                </c:pt>
                <c:pt idx="1">
                  <c:v>135.80765987019399</c:v>
                </c:pt>
                <c:pt idx="2">
                  <c:v>137.27157848381566</c:v>
                </c:pt>
                <c:pt idx="3">
                  <c:v>138.73549709743736</c:v>
                </c:pt>
                <c:pt idx="4">
                  <c:v>140.19941571105903</c:v>
                </c:pt>
                <c:pt idx="5">
                  <c:v>141.6633343246807</c:v>
                </c:pt>
                <c:pt idx="6">
                  <c:v>143.12725293830241</c:v>
                </c:pt>
                <c:pt idx="7">
                  <c:v>144.59117155192408</c:v>
                </c:pt>
                <c:pt idx="8">
                  <c:v>146.05509016554575</c:v>
                </c:pt>
                <c:pt idx="9">
                  <c:v>147.51900877916745</c:v>
                </c:pt>
                <c:pt idx="10">
                  <c:v>148.98292739278912</c:v>
                </c:pt>
                <c:pt idx="11">
                  <c:v>150.44684600641079</c:v>
                </c:pt>
                <c:pt idx="12">
                  <c:v>151.9107646200325</c:v>
                </c:pt>
                <c:pt idx="13">
                  <c:v>153.37468323365417</c:v>
                </c:pt>
                <c:pt idx="14">
                  <c:v>154.83860184727584</c:v>
                </c:pt>
                <c:pt idx="15">
                  <c:v>156.30252046089751</c:v>
                </c:pt>
                <c:pt idx="16">
                  <c:v>157.76643907451921</c:v>
                </c:pt>
                <c:pt idx="17">
                  <c:v>159.23035768814088</c:v>
                </c:pt>
                <c:pt idx="18">
                  <c:v>160.69427630176256</c:v>
                </c:pt>
                <c:pt idx="19">
                  <c:v>162.15819491538426</c:v>
                </c:pt>
                <c:pt idx="20">
                  <c:v>163.62211352900593</c:v>
                </c:pt>
                <c:pt idx="21">
                  <c:v>165.0860321426276</c:v>
                </c:pt>
                <c:pt idx="22">
                  <c:v>166.54995075624927</c:v>
                </c:pt>
                <c:pt idx="23">
                  <c:v>168.01386936987097</c:v>
                </c:pt>
                <c:pt idx="24">
                  <c:v>169.47778798349265</c:v>
                </c:pt>
                <c:pt idx="25">
                  <c:v>170.94170659711432</c:v>
                </c:pt>
                <c:pt idx="26">
                  <c:v>172.40562521073602</c:v>
                </c:pt>
                <c:pt idx="27">
                  <c:v>173.86954382435769</c:v>
                </c:pt>
                <c:pt idx="28">
                  <c:v>175.33346243797936</c:v>
                </c:pt>
                <c:pt idx="29">
                  <c:v>176.79738105160104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AA-4D97-B8C6-CCF5BD89651B}"/>
            </c:ext>
          </c:extLst>
        </c:ser>
        <c:ser>
          <c:idx val="7"/>
          <c:order val="7"/>
          <c:tx>
            <c:strRef>
              <c:f>topqual_dat!$T$40</c:f>
              <c:strCache>
                <c:ptCount val="1"/>
                <c:pt idx="0">
                  <c:v>1.2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topqual_dat!$U$40:$AX$40</c:f>
              <c:numCache>
                <c:formatCode>General</c:formatCode>
                <c:ptCount val="30"/>
                <c:pt idx="0">
                  <c:v>141.18040786953085</c:v>
                </c:pt>
                <c:pt idx="1">
                  <c:v>142.64432648315253</c:v>
                </c:pt>
                <c:pt idx="2">
                  <c:v>144.1082450967742</c:v>
                </c:pt>
                <c:pt idx="3">
                  <c:v>145.5721637103959</c:v>
                </c:pt>
                <c:pt idx="4">
                  <c:v>147.03608232401757</c:v>
                </c:pt>
                <c:pt idx="5">
                  <c:v>148.50000093763924</c:v>
                </c:pt>
                <c:pt idx="6">
                  <c:v>149.96391955126094</c:v>
                </c:pt>
                <c:pt idx="7">
                  <c:v>151.42783816488262</c:v>
                </c:pt>
                <c:pt idx="8">
                  <c:v>152.89175677850429</c:v>
                </c:pt>
                <c:pt idx="9">
                  <c:v>154.35567539212599</c:v>
                </c:pt>
                <c:pt idx="10">
                  <c:v>155.81959400574766</c:v>
                </c:pt>
                <c:pt idx="11">
                  <c:v>157.28351261936933</c:v>
                </c:pt>
                <c:pt idx="12">
                  <c:v>158.74743123299103</c:v>
                </c:pt>
                <c:pt idx="13">
                  <c:v>160.21134984661271</c:v>
                </c:pt>
                <c:pt idx="14">
                  <c:v>161.67526846023438</c:v>
                </c:pt>
                <c:pt idx="15">
                  <c:v>163.13918707385605</c:v>
                </c:pt>
                <c:pt idx="16">
                  <c:v>164.60310568747775</c:v>
                </c:pt>
                <c:pt idx="17">
                  <c:v>166.06702430109942</c:v>
                </c:pt>
                <c:pt idx="18">
                  <c:v>167.53094291472109</c:v>
                </c:pt>
                <c:pt idx="19">
                  <c:v>168.9948615283428</c:v>
                </c:pt>
                <c:pt idx="20">
                  <c:v>170.45878014196447</c:v>
                </c:pt>
                <c:pt idx="21">
                  <c:v>171.92269875558614</c:v>
                </c:pt>
                <c:pt idx="22">
                  <c:v>173.38661736920781</c:v>
                </c:pt>
                <c:pt idx="23">
                  <c:v>174.85053598282951</c:v>
                </c:pt>
                <c:pt idx="24">
                  <c:v>176.31445459645118</c:v>
                </c:pt>
                <c:pt idx="25">
                  <c:v>177.77837321007286</c:v>
                </c:pt>
                <c:pt idx="26">
                  <c:v>179.24229182369456</c:v>
                </c:pt>
                <c:pt idx="27">
                  <c:v>180.70621043731623</c:v>
                </c:pt>
                <c:pt idx="28">
                  <c:v>182.1701290509379</c:v>
                </c:pt>
                <c:pt idx="29">
                  <c:v>183.63404766455957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AA-4D97-B8C6-CCF5BD89651B}"/>
            </c:ext>
          </c:extLst>
        </c:ser>
        <c:ser>
          <c:idx val="8"/>
          <c:order val="8"/>
          <c:tx>
            <c:strRef>
              <c:f>topqual_dat!$T$41</c:f>
              <c:strCache>
                <c:ptCount val="1"/>
                <c:pt idx="0">
                  <c:v>1.3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topqual_dat!$U$41:$AX$41</c:f>
              <c:numCache>
                <c:formatCode>General</c:formatCode>
                <c:ptCount val="30"/>
                <c:pt idx="0">
                  <c:v>147.36663860612305</c:v>
                </c:pt>
                <c:pt idx="1">
                  <c:v>148.83055721974472</c:v>
                </c:pt>
                <c:pt idx="2">
                  <c:v>150.29447583336639</c:v>
                </c:pt>
                <c:pt idx="3">
                  <c:v>151.75839444698809</c:v>
                </c:pt>
                <c:pt idx="4">
                  <c:v>153.22231306060976</c:v>
                </c:pt>
                <c:pt idx="5">
                  <c:v>154.68623167423144</c:v>
                </c:pt>
                <c:pt idx="6">
                  <c:v>156.15015028785314</c:v>
                </c:pt>
                <c:pt idx="7">
                  <c:v>157.61406890147481</c:v>
                </c:pt>
                <c:pt idx="8">
                  <c:v>159.07798751509648</c:v>
                </c:pt>
                <c:pt idx="9">
                  <c:v>160.54190612871818</c:v>
                </c:pt>
                <c:pt idx="10">
                  <c:v>162.00582474233985</c:v>
                </c:pt>
                <c:pt idx="11">
                  <c:v>163.46974335596153</c:v>
                </c:pt>
                <c:pt idx="12">
                  <c:v>164.93366196958323</c:v>
                </c:pt>
                <c:pt idx="13">
                  <c:v>166.3975805832049</c:v>
                </c:pt>
                <c:pt idx="14">
                  <c:v>167.86149919682657</c:v>
                </c:pt>
                <c:pt idx="15">
                  <c:v>169.32541781044824</c:v>
                </c:pt>
                <c:pt idx="16">
                  <c:v>170.78933642406994</c:v>
                </c:pt>
                <c:pt idx="17">
                  <c:v>172.25325503769162</c:v>
                </c:pt>
                <c:pt idx="18">
                  <c:v>173.71717365131329</c:v>
                </c:pt>
                <c:pt idx="19">
                  <c:v>175.18109226493499</c:v>
                </c:pt>
                <c:pt idx="20">
                  <c:v>176.64501087855666</c:v>
                </c:pt>
                <c:pt idx="21">
                  <c:v>178.10892949217833</c:v>
                </c:pt>
                <c:pt idx="22">
                  <c:v>179.57284810580001</c:v>
                </c:pt>
                <c:pt idx="23">
                  <c:v>181.03676671942171</c:v>
                </c:pt>
                <c:pt idx="24">
                  <c:v>182.50068533304338</c:v>
                </c:pt>
                <c:pt idx="25">
                  <c:v>183.96460394666505</c:v>
                </c:pt>
                <c:pt idx="26">
                  <c:v>185.42852256028675</c:v>
                </c:pt>
                <c:pt idx="27">
                  <c:v>186.89244117390842</c:v>
                </c:pt>
                <c:pt idx="28">
                  <c:v>188.3563597875301</c:v>
                </c:pt>
                <c:pt idx="29">
                  <c:v>189.82027840115177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AA-4D97-B8C6-CCF5BD89651B}"/>
            </c:ext>
          </c:extLst>
        </c:ser>
        <c:ser>
          <c:idx val="9"/>
          <c:order val="9"/>
          <c:tx>
            <c:strRef>
              <c:f>topqual_dat!$T$42</c:f>
              <c:strCache>
                <c:ptCount val="1"/>
                <c:pt idx="0">
                  <c:v>1.4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topqual_dat!$U$42:$AX$42</c:f>
              <c:numCache>
                <c:formatCode>General</c:formatCode>
                <c:ptCount val="30"/>
                <c:pt idx="0">
                  <c:v>152.90243346634892</c:v>
                </c:pt>
                <c:pt idx="1">
                  <c:v>154.3663520799706</c:v>
                </c:pt>
                <c:pt idx="2">
                  <c:v>155.83027069359227</c:v>
                </c:pt>
                <c:pt idx="3">
                  <c:v>157.29418930721397</c:v>
                </c:pt>
                <c:pt idx="4">
                  <c:v>158.75810792083564</c:v>
                </c:pt>
                <c:pt idx="5">
                  <c:v>160.22202653445731</c:v>
                </c:pt>
                <c:pt idx="6">
                  <c:v>161.68594514807901</c:v>
                </c:pt>
                <c:pt idx="7">
                  <c:v>163.14986376170069</c:v>
                </c:pt>
                <c:pt idx="8">
                  <c:v>164.61378237532236</c:v>
                </c:pt>
                <c:pt idx="9">
                  <c:v>166.07770098894406</c:v>
                </c:pt>
                <c:pt idx="10">
                  <c:v>167.54161960256573</c:v>
                </c:pt>
                <c:pt idx="11">
                  <c:v>169.0055382161874</c:v>
                </c:pt>
                <c:pt idx="12">
                  <c:v>170.4694568298091</c:v>
                </c:pt>
                <c:pt idx="13">
                  <c:v>171.93337544343078</c:v>
                </c:pt>
                <c:pt idx="14">
                  <c:v>173.39729405705245</c:v>
                </c:pt>
                <c:pt idx="15">
                  <c:v>174.86121267067412</c:v>
                </c:pt>
                <c:pt idx="16">
                  <c:v>176.32513128429582</c:v>
                </c:pt>
                <c:pt idx="17">
                  <c:v>177.78904989791749</c:v>
                </c:pt>
                <c:pt idx="18">
                  <c:v>179.25296851153917</c:v>
                </c:pt>
                <c:pt idx="19">
                  <c:v>180.71688712516087</c:v>
                </c:pt>
                <c:pt idx="20">
                  <c:v>182.18080573878254</c:v>
                </c:pt>
                <c:pt idx="21">
                  <c:v>183.64472435240421</c:v>
                </c:pt>
                <c:pt idx="22">
                  <c:v>185.10864296602588</c:v>
                </c:pt>
                <c:pt idx="23">
                  <c:v>186.57256157964758</c:v>
                </c:pt>
                <c:pt idx="24">
                  <c:v>188.03648019326926</c:v>
                </c:pt>
                <c:pt idx="25">
                  <c:v>189.50039880689093</c:v>
                </c:pt>
                <c:pt idx="26">
                  <c:v>190.96431742051263</c:v>
                </c:pt>
                <c:pt idx="27">
                  <c:v>192.4282360341343</c:v>
                </c:pt>
                <c:pt idx="28">
                  <c:v>193.89215464775597</c:v>
                </c:pt>
                <c:pt idx="29">
                  <c:v>195.35607326137765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2AA-4D97-B8C6-CCF5BD89651B}"/>
            </c:ext>
          </c:extLst>
        </c:ser>
        <c:ser>
          <c:idx val="10"/>
          <c:order val="10"/>
          <c:tx>
            <c:strRef>
              <c:f>topqual_dat!$T$43</c:f>
              <c:strCache>
                <c:ptCount val="1"/>
                <c:pt idx="0">
                  <c:v>1.5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topqual_dat!$U$43:$AX$43</c:f>
              <c:numCache>
                <c:formatCode>General</c:formatCode>
                <c:ptCount val="30"/>
                <c:pt idx="0">
                  <c:v>157.78779245020843</c:v>
                </c:pt>
                <c:pt idx="1">
                  <c:v>159.2517110638301</c:v>
                </c:pt>
                <c:pt idx="2">
                  <c:v>160.71562967745177</c:v>
                </c:pt>
                <c:pt idx="3">
                  <c:v>162.17954829107347</c:v>
                </c:pt>
                <c:pt idx="4">
                  <c:v>163.64346690469515</c:v>
                </c:pt>
                <c:pt idx="5">
                  <c:v>165.10738551831682</c:v>
                </c:pt>
                <c:pt idx="6">
                  <c:v>166.57130413193852</c:v>
                </c:pt>
                <c:pt idx="7">
                  <c:v>168.03522274556019</c:v>
                </c:pt>
                <c:pt idx="8">
                  <c:v>169.49914135918186</c:v>
                </c:pt>
                <c:pt idx="9">
                  <c:v>170.96305997280356</c:v>
                </c:pt>
                <c:pt idx="10">
                  <c:v>172.42697858642524</c:v>
                </c:pt>
                <c:pt idx="11">
                  <c:v>173.89089720004691</c:v>
                </c:pt>
                <c:pt idx="12">
                  <c:v>175.35481581366861</c:v>
                </c:pt>
                <c:pt idx="13">
                  <c:v>176.81873442729028</c:v>
                </c:pt>
                <c:pt idx="14">
                  <c:v>178.28265304091195</c:v>
                </c:pt>
                <c:pt idx="15">
                  <c:v>179.74657165453362</c:v>
                </c:pt>
                <c:pt idx="16">
                  <c:v>181.21049026815533</c:v>
                </c:pt>
                <c:pt idx="17">
                  <c:v>182.674408881777</c:v>
                </c:pt>
                <c:pt idx="18">
                  <c:v>184.13832749539867</c:v>
                </c:pt>
                <c:pt idx="19">
                  <c:v>185.60224610902037</c:v>
                </c:pt>
                <c:pt idx="20">
                  <c:v>187.06616472264204</c:v>
                </c:pt>
                <c:pt idx="21">
                  <c:v>188.53008333626371</c:v>
                </c:pt>
                <c:pt idx="22">
                  <c:v>189.99400194988539</c:v>
                </c:pt>
                <c:pt idx="23">
                  <c:v>191.45792056350709</c:v>
                </c:pt>
                <c:pt idx="24">
                  <c:v>192.92183917712876</c:v>
                </c:pt>
                <c:pt idx="25">
                  <c:v>194.38575779075043</c:v>
                </c:pt>
                <c:pt idx="26">
                  <c:v>195.84967640437213</c:v>
                </c:pt>
                <c:pt idx="27">
                  <c:v>197.3135950179938</c:v>
                </c:pt>
                <c:pt idx="28">
                  <c:v>198.77751363161548</c:v>
                </c:pt>
                <c:pt idx="29">
                  <c:v>200.24143224523715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2AA-4D97-B8C6-CCF5BD89651B}"/>
            </c:ext>
          </c:extLst>
        </c:ser>
        <c:ser>
          <c:idx val="11"/>
          <c:order val="11"/>
          <c:tx>
            <c:strRef>
              <c:f>topqual_dat!$T$44</c:f>
              <c:strCache>
                <c:ptCount val="1"/>
                <c:pt idx="0">
                  <c:v>1.6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topqual_dat!$U$44:$AX$44</c:f>
              <c:numCache>
                <c:formatCode>General</c:formatCode>
                <c:ptCount val="30"/>
                <c:pt idx="0">
                  <c:v>162.02271555770159</c:v>
                </c:pt>
                <c:pt idx="1">
                  <c:v>163.48663417132326</c:v>
                </c:pt>
                <c:pt idx="2">
                  <c:v>164.95055278494493</c:v>
                </c:pt>
                <c:pt idx="3">
                  <c:v>166.41447139856663</c:v>
                </c:pt>
                <c:pt idx="4">
                  <c:v>167.87839001218831</c:v>
                </c:pt>
                <c:pt idx="5">
                  <c:v>169.34230862580998</c:v>
                </c:pt>
                <c:pt idx="6">
                  <c:v>170.80622723943168</c:v>
                </c:pt>
                <c:pt idx="7">
                  <c:v>172.27014585305335</c:v>
                </c:pt>
                <c:pt idx="8">
                  <c:v>173.73406446667502</c:v>
                </c:pt>
                <c:pt idx="9">
                  <c:v>175.19798308029672</c:v>
                </c:pt>
                <c:pt idx="10">
                  <c:v>176.6619016939184</c:v>
                </c:pt>
                <c:pt idx="11">
                  <c:v>178.12582030754007</c:v>
                </c:pt>
                <c:pt idx="12">
                  <c:v>179.58973892116177</c:v>
                </c:pt>
                <c:pt idx="13">
                  <c:v>181.05365753478344</c:v>
                </c:pt>
                <c:pt idx="14">
                  <c:v>182.51757614840511</c:v>
                </c:pt>
                <c:pt idx="15">
                  <c:v>183.98149476202678</c:v>
                </c:pt>
                <c:pt idx="16">
                  <c:v>185.44541337564849</c:v>
                </c:pt>
                <c:pt idx="17">
                  <c:v>186.90933198927016</c:v>
                </c:pt>
                <c:pt idx="18">
                  <c:v>188.37325060289183</c:v>
                </c:pt>
                <c:pt idx="19">
                  <c:v>189.83716921651353</c:v>
                </c:pt>
                <c:pt idx="20">
                  <c:v>191.3010878301352</c:v>
                </c:pt>
                <c:pt idx="21">
                  <c:v>192.76500644375687</c:v>
                </c:pt>
                <c:pt idx="22">
                  <c:v>194.22892505737855</c:v>
                </c:pt>
                <c:pt idx="23">
                  <c:v>195.69284367100025</c:v>
                </c:pt>
                <c:pt idx="24">
                  <c:v>197.15676228462192</c:v>
                </c:pt>
                <c:pt idx="25">
                  <c:v>198.62068089824359</c:v>
                </c:pt>
                <c:pt idx="26">
                  <c:v>200.08459951186529</c:v>
                </c:pt>
                <c:pt idx="27">
                  <c:v>201.54851812548696</c:v>
                </c:pt>
                <c:pt idx="28">
                  <c:v>203.01243673910864</c:v>
                </c:pt>
                <c:pt idx="29">
                  <c:v>204.47635535273031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2AA-4D97-B8C6-CCF5BD89651B}"/>
            </c:ext>
          </c:extLst>
        </c:ser>
        <c:ser>
          <c:idx val="12"/>
          <c:order val="12"/>
          <c:tx>
            <c:strRef>
              <c:f>topqual_dat!$T$45</c:f>
              <c:strCache>
                <c:ptCount val="1"/>
                <c:pt idx="0">
                  <c:v>1.7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topqual_dat!$U$45:$AX$45</c:f>
              <c:numCache>
                <c:formatCode>General</c:formatCode>
                <c:ptCount val="30"/>
                <c:pt idx="0">
                  <c:v>165.60720278882843</c:v>
                </c:pt>
                <c:pt idx="1">
                  <c:v>167.0711214024501</c:v>
                </c:pt>
                <c:pt idx="2">
                  <c:v>168.53504001607178</c:v>
                </c:pt>
                <c:pt idx="3">
                  <c:v>169.99895862969348</c:v>
                </c:pt>
                <c:pt idx="4">
                  <c:v>171.46287724331515</c:v>
                </c:pt>
                <c:pt idx="5">
                  <c:v>172.92679585693682</c:v>
                </c:pt>
                <c:pt idx="6">
                  <c:v>174.39071447055852</c:v>
                </c:pt>
                <c:pt idx="7">
                  <c:v>175.85463308418019</c:v>
                </c:pt>
                <c:pt idx="8">
                  <c:v>177.31855169780187</c:v>
                </c:pt>
                <c:pt idx="9">
                  <c:v>178.78247031142357</c:v>
                </c:pt>
                <c:pt idx="10">
                  <c:v>180.24638892504524</c:v>
                </c:pt>
                <c:pt idx="11">
                  <c:v>181.71030753866691</c:v>
                </c:pt>
                <c:pt idx="12">
                  <c:v>183.17422615228861</c:v>
                </c:pt>
                <c:pt idx="13">
                  <c:v>184.63814476591028</c:v>
                </c:pt>
                <c:pt idx="14">
                  <c:v>186.10206337953196</c:v>
                </c:pt>
                <c:pt idx="15">
                  <c:v>187.56598199315363</c:v>
                </c:pt>
                <c:pt idx="16">
                  <c:v>189.02990060677533</c:v>
                </c:pt>
                <c:pt idx="17">
                  <c:v>190.493819220397</c:v>
                </c:pt>
                <c:pt idx="18">
                  <c:v>191.95773783401867</c:v>
                </c:pt>
                <c:pt idx="19">
                  <c:v>193.42165644764037</c:v>
                </c:pt>
                <c:pt idx="20">
                  <c:v>194.88557506126205</c:v>
                </c:pt>
                <c:pt idx="21">
                  <c:v>196.34949367488372</c:v>
                </c:pt>
                <c:pt idx="22">
                  <c:v>197.81341228850539</c:v>
                </c:pt>
                <c:pt idx="23">
                  <c:v>199.27733090212709</c:v>
                </c:pt>
                <c:pt idx="24">
                  <c:v>200.74124951574876</c:v>
                </c:pt>
                <c:pt idx="25">
                  <c:v>202.20516812937043</c:v>
                </c:pt>
                <c:pt idx="26">
                  <c:v>203.66908674299214</c:v>
                </c:pt>
                <c:pt idx="27">
                  <c:v>205.13300535661381</c:v>
                </c:pt>
                <c:pt idx="28">
                  <c:v>206.59692397023548</c:v>
                </c:pt>
                <c:pt idx="29">
                  <c:v>208.06084258385715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AA-4D97-B8C6-CCF5BD89651B}"/>
            </c:ext>
          </c:extLst>
        </c:ser>
        <c:ser>
          <c:idx val="13"/>
          <c:order val="13"/>
          <c:tx>
            <c:strRef>
              <c:f>topqual_dat!$T$46</c:f>
              <c:strCache>
                <c:ptCount val="1"/>
                <c:pt idx="0">
                  <c:v>1.8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topqual_dat!$U$46:$AX$46</c:f>
              <c:numCache>
                <c:formatCode>General</c:formatCode>
                <c:ptCount val="30"/>
                <c:pt idx="0">
                  <c:v>168.54125414358893</c:v>
                </c:pt>
                <c:pt idx="1">
                  <c:v>170.0051727572106</c:v>
                </c:pt>
                <c:pt idx="2">
                  <c:v>171.46909137083227</c:v>
                </c:pt>
                <c:pt idx="3">
                  <c:v>172.93300998445397</c:v>
                </c:pt>
                <c:pt idx="4">
                  <c:v>174.39692859807565</c:v>
                </c:pt>
                <c:pt idx="5">
                  <c:v>175.86084721169732</c:v>
                </c:pt>
                <c:pt idx="6">
                  <c:v>177.32476582531902</c:v>
                </c:pt>
                <c:pt idx="7">
                  <c:v>178.78868443894069</c:v>
                </c:pt>
                <c:pt idx="8">
                  <c:v>180.25260305256236</c:v>
                </c:pt>
                <c:pt idx="9">
                  <c:v>181.71652166618406</c:v>
                </c:pt>
                <c:pt idx="10">
                  <c:v>183.18044027980574</c:v>
                </c:pt>
                <c:pt idx="11">
                  <c:v>184.64435889342741</c:v>
                </c:pt>
                <c:pt idx="12">
                  <c:v>186.10827750704911</c:v>
                </c:pt>
                <c:pt idx="13">
                  <c:v>187.57219612067078</c:v>
                </c:pt>
                <c:pt idx="14">
                  <c:v>189.03611473429245</c:v>
                </c:pt>
                <c:pt idx="15">
                  <c:v>190.50003334791413</c:v>
                </c:pt>
                <c:pt idx="16">
                  <c:v>191.96395196153583</c:v>
                </c:pt>
                <c:pt idx="17">
                  <c:v>193.4278705751575</c:v>
                </c:pt>
                <c:pt idx="18">
                  <c:v>194.89178918877917</c:v>
                </c:pt>
                <c:pt idx="19">
                  <c:v>196.35570780240087</c:v>
                </c:pt>
                <c:pt idx="20">
                  <c:v>197.81962641602254</c:v>
                </c:pt>
                <c:pt idx="21">
                  <c:v>199.28354502964422</c:v>
                </c:pt>
                <c:pt idx="22">
                  <c:v>200.74746364326589</c:v>
                </c:pt>
                <c:pt idx="23">
                  <c:v>202.21138225688759</c:v>
                </c:pt>
                <c:pt idx="24">
                  <c:v>203.67530087050926</c:v>
                </c:pt>
                <c:pt idx="25">
                  <c:v>205.13921948413093</c:v>
                </c:pt>
                <c:pt idx="26">
                  <c:v>206.60313809775263</c:v>
                </c:pt>
                <c:pt idx="27">
                  <c:v>208.06705671137431</c:v>
                </c:pt>
                <c:pt idx="28">
                  <c:v>209.53097532499598</c:v>
                </c:pt>
                <c:pt idx="29">
                  <c:v>210.99489393861765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2AA-4D97-B8C6-CCF5BD89651B}"/>
            </c:ext>
          </c:extLst>
        </c:ser>
        <c:ser>
          <c:idx val="14"/>
          <c:order val="14"/>
          <c:tx>
            <c:strRef>
              <c:f>topqual_dat!$T$47</c:f>
              <c:strCache>
                <c:ptCount val="1"/>
                <c:pt idx="0">
                  <c:v>1.9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topqual_dat!$U$47:$AX$47</c:f>
              <c:numCache>
                <c:formatCode>General</c:formatCode>
                <c:ptCount val="30"/>
                <c:pt idx="0">
                  <c:v>170.82486962198305</c:v>
                </c:pt>
                <c:pt idx="1">
                  <c:v>172.28878823560473</c:v>
                </c:pt>
                <c:pt idx="2">
                  <c:v>173.7527068492264</c:v>
                </c:pt>
                <c:pt idx="3">
                  <c:v>175.2166254628481</c:v>
                </c:pt>
                <c:pt idx="4">
                  <c:v>176.68054407646977</c:v>
                </c:pt>
                <c:pt idx="5">
                  <c:v>178.14446269009144</c:v>
                </c:pt>
                <c:pt idx="6">
                  <c:v>179.60838130371314</c:v>
                </c:pt>
                <c:pt idx="7">
                  <c:v>181.07229991733482</c:v>
                </c:pt>
                <c:pt idx="8">
                  <c:v>182.53621853095649</c:v>
                </c:pt>
                <c:pt idx="9">
                  <c:v>184.00013714457819</c:v>
                </c:pt>
                <c:pt idx="10">
                  <c:v>185.46405575819986</c:v>
                </c:pt>
                <c:pt idx="11">
                  <c:v>186.92797437182153</c:v>
                </c:pt>
                <c:pt idx="12">
                  <c:v>188.39189298544323</c:v>
                </c:pt>
                <c:pt idx="13">
                  <c:v>189.85581159906491</c:v>
                </c:pt>
                <c:pt idx="14">
                  <c:v>191.31973021268658</c:v>
                </c:pt>
                <c:pt idx="15">
                  <c:v>192.78364882630825</c:v>
                </c:pt>
                <c:pt idx="16">
                  <c:v>194.24756743992995</c:v>
                </c:pt>
                <c:pt idx="17">
                  <c:v>195.71148605355162</c:v>
                </c:pt>
                <c:pt idx="18">
                  <c:v>197.1754046671733</c:v>
                </c:pt>
                <c:pt idx="19">
                  <c:v>198.639323280795</c:v>
                </c:pt>
                <c:pt idx="20">
                  <c:v>200.10324189441667</c:v>
                </c:pt>
                <c:pt idx="21">
                  <c:v>201.56716050803834</c:v>
                </c:pt>
                <c:pt idx="22">
                  <c:v>203.03107912166001</c:v>
                </c:pt>
                <c:pt idx="23">
                  <c:v>204.49499773528171</c:v>
                </c:pt>
                <c:pt idx="24">
                  <c:v>205.95891634890339</c:v>
                </c:pt>
                <c:pt idx="25">
                  <c:v>207.42283496252506</c:v>
                </c:pt>
                <c:pt idx="26">
                  <c:v>208.88675357614676</c:v>
                </c:pt>
                <c:pt idx="27">
                  <c:v>210.35067218976843</c:v>
                </c:pt>
                <c:pt idx="28">
                  <c:v>211.8145908033901</c:v>
                </c:pt>
                <c:pt idx="29">
                  <c:v>213.27850941701178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2AA-4D97-B8C6-CCF5BD89651B}"/>
            </c:ext>
          </c:extLst>
        </c:ser>
        <c:ser>
          <c:idx val="15"/>
          <c:order val="15"/>
          <c:tx>
            <c:strRef>
              <c:f>topqual_dat!$T$48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topqual_dat!$U$48:$AX$48</c:f>
              <c:numCache>
                <c:formatCode>General</c:formatCode>
                <c:ptCount val="30"/>
                <c:pt idx="0">
                  <c:v>172.45804922401086</c:v>
                </c:pt>
                <c:pt idx="1">
                  <c:v>173.92196783763254</c:v>
                </c:pt>
                <c:pt idx="2">
                  <c:v>175.38588645125421</c:v>
                </c:pt>
                <c:pt idx="3">
                  <c:v>176.84980506487591</c:v>
                </c:pt>
                <c:pt idx="4">
                  <c:v>178.31372367849758</c:v>
                </c:pt>
                <c:pt idx="5">
                  <c:v>179.77764229211925</c:v>
                </c:pt>
                <c:pt idx="6">
                  <c:v>181.24156090574095</c:v>
                </c:pt>
                <c:pt idx="7">
                  <c:v>182.70547951936263</c:v>
                </c:pt>
                <c:pt idx="8">
                  <c:v>184.1693981329843</c:v>
                </c:pt>
                <c:pt idx="9">
                  <c:v>185.633316746606</c:v>
                </c:pt>
                <c:pt idx="10">
                  <c:v>187.09723536022767</c:v>
                </c:pt>
                <c:pt idx="11">
                  <c:v>188.56115397384934</c:v>
                </c:pt>
                <c:pt idx="12">
                  <c:v>190.02507258747104</c:v>
                </c:pt>
                <c:pt idx="13">
                  <c:v>191.48899120109272</c:v>
                </c:pt>
                <c:pt idx="14">
                  <c:v>192.95290981471439</c:v>
                </c:pt>
                <c:pt idx="15">
                  <c:v>194.41682842833606</c:v>
                </c:pt>
                <c:pt idx="16">
                  <c:v>195.88074704195776</c:v>
                </c:pt>
                <c:pt idx="17">
                  <c:v>197.34466565557943</c:v>
                </c:pt>
                <c:pt idx="18">
                  <c:v>198.80858426920111</c:v>
                </c:pt>
                <c:pt idx="19">
                  <c:v>200.27250288282281</c:v>
                </c:pt>
                <c:pt idx="20">
                  <c:v>201.73642149644448</c:v>
                </c:pt>
                <c:pt idx="21">
                  <c:v>203.20034011006615</c:v>
                </c:pt>
                <c:pt idx="22">
                  <c:v>204.66425872368782</c:v>
                </c:pt>
                <c:pt idx="23">
                  <c:v>206.12817733730952</c:v>
                </c:pt>
                <c:pt idx="24">
                  <c:v>207.5920959509312</c:v>
                </c:pt>
                <c:pt idx="25">
                  <c:v>209.05601456455287</c:v>
                </c:pt>
                <c:pt idx="26">
                  <c:v>210.51993317817457</c:v>
                </c:pt>
                <c:pt idx="27">
                  <c:v>211.98385179179624</c:v>
                </c:pt>
                <c:pt idx="28">
                  <c:v>213.44777040541791</c:v>
                </c:pt>
                <c:pt idx="29">
                  <c:v>214.91168901903958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2AA-4D97-B8C6-CCF5BD89651B}"/>
            </c:ext>
          </c:extLst>
        </c:ser>
        <c:ser>
          <c:idx val="16"/>
          <c:order val="16"/>
          <c:tx>
            <c:strRef>
              <c:f>topqual_dat!$T$49</c:f>
              <c:strCache>
                <c:ptCount val="1"/>
                <c:pt idx="0">
                  <c:v>2.1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topqual_dat!$U$49:$AX$49</c:f>
              <c:numCache>
                <c:formatCode>General</c:formatCode>
                <c:ptCount val="30"/>
                <c:pt idx="0">
                  <c:v>173.44079294967236</c:v>
                </c:pt>
                <c:pt idx="1">
                  <c:v>174.90471156329403</c:v>
                </c:pt>
                <c:pt idx="2">
                  <c:v>176.3686301769157</c:v>
                </c:pt>
                <c:pt idx="3">
                  <c:v>177.83254879053737</c:v>
                </c:pt>
                <c:pt idx="4">
                  <c:v>179.29646740415905</c:v>
                </c:pt>
                <c:pt idx="5">
                  <c:v>180.76038601778072</c:v>
                </c:pt>
                <c:pt idx="6">
                  <c:v>182.22430463140245</c:v>
                </c:pt>
                <c:pt idx="7">
                  <c:v>183.68822324502412</c:v>
                </c:pt>
                <c:pt idx="8">
                  <c:v>185.15214185864579</c:v>
                </c:pt>
                <c:pt idx="9">
                  <c:v>186.61606047226746</c:v>
                </c:pt>
                <c:pt idx="10">
                  <c:v>188.07997908588914</c:v>
                </c:pt>
                <c:pt idx="11">
                  <c:v>189.54389769951081</c:v>
                </c:pt>
                <c:pt idx="12">
                  <c:v>191.00781631313254</c:v>
                </c:pt>
                <c:pt idx="13">
                  <c:v>192.47173492675421</c:v>
                </c:pt>
                <c:pt idx="14">
                  <c:v>193.93565354037588</c:v>
                </c:pt>
                <c:pt idx="15">
                  <c:v>195.39957215399755</c:v>
                </c:pt>
                <c:pt idx="16">
                  <c:v>196.86349076761923</c:v>
                </c:pt>
                <c:pt idx="17">
                  <c:v>198.3274093812409</c:v>
                </c:pt>
                <c:pt idx="18">
                  <c:v>199.79132799486257</c:v>
                </c:pt>
                <c:pt idx="19">
                  <c:v>201.2552466084843</c:v>
                </c:pt>
                <c:pt idx="20">
                  <c:v>202.71916522210597</c:v>
                </c:pt>
                <c:pt idx="21">
                  <c:v>204.18308383572764</c:v>
                </c:pt>
                <c:pt idx="22">
                  <c:v>205.64700244934932</c:v>
                </c:pt>
                <c:pt idx="23">
                  <c:v>207.11092106297099</c:v>
                </c:pt>
                <c:pt idx="24">
                  <c:v>208.57483967659266</c:v>
                </c:pt>
                <c:pt idx="25">
                  <c:v>210.03875829021433</c:v>
                </c:pt>
                <c:pt idx="26">
                  <c:v>211.50267690383606</c:v>
                </c:pt>
                <c:pt idx="27">
                  <c:v>212.96659551745773</c:v>
                </c:pt>
                <c:pt idx="28">
                  <c:v>214.43051413107941</c:v>
                </c:pt>
                <c:pt idx="29">
                  <c:v>215.89443274470108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2AA-4D97-B8C6-CCF5BD89651B}"/>
            </c:ext>
          </c:extLst>
        </c:ser>
        <c:ser>
          <c:idx val="17"/>
          <c:order val="17"/>
          <c:tx>
            <c:strRef>
              <c:f>topqual_dat!$T$50</c:f>
              <c:strCache>
                <c:ptCount val="1"/>
                <c:pt idx="0">
                  <c:v>2.2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topqual_dat!$U$50:$AX$50</c:f>
              <c:numCache>
                <c:formatCode>General</c:formatCode>
                <c:ptCount val="30"/>
                <c:pt idx="0">
                  <c:v>173.77310079896748</c:v>
                </c:pt>
                <c:pt idx="1">
                  <c:v>175.23701941258915</c:v>
                </c:pt>
                <c:pt idx="2">
                  <c:v>176.70093802621082</c:v>
                </c:pt>
                <c:pt idx="3">
                  <c:v>178.16485663983252</c:v>
                </c:pt>
                <c:pt idx="4">
                  <c:v>179.62877525345419</c:v>
                </c:pt>
                <c:pt idx="5">
                  <c:v>181.09269386707587</c:v>
                </c:pt>
                <c:pt idx="6">
                  <c:v>182.55661248069757</c:v>
                </c:pt>
                <c:pt idx="7">
                  <c:v>184.02053109431924</c:v>
                </c:pt>
                <c:pt idx="8">
                  <c:v>185.48444970794091</c:v>
                </c:pt>
                <c:pt idx="9">
                  <c:v>186.94836832156261</c:v>
                </c:pt>
                <c:pt idx="10">
                  <c:v>188.41228693518428</c:v>
                </c:pt>
                <c:pt idx="11">
                  <c:v>189.87620554880596</c:v>
                </c:pt>
                <c:pt idx="12">
                  <c:v>191.34012416242766</c:v>
                </c:pt>
                <c:pt idx="13">
                  <c:v>192.80404277604933</c:v>
                </c:pt>
                <c:pt idx="14">
                  <c:v>194.267961389671</c:v>
                </c:pt>
                <c:pt idx="15">
                  <c:v>195.73188000329267</c:v>
                </c:pt>
                <c:pt idx="16">
                  <c:v>197.19579861691437</c:v>
                </c:pt>
                <c:pt idx="17">
                  <c:v>198.65971723053605</c:v>
                </c:pt>
                <c:pt idx="18">
                  <c:v>200.12363584415772</c:v>
                </c:pt>
                <c:pt idx="19">
                  <c:v>201.58755445777942</c:v>
                </c:pt>
                <c:pt idx="20">
                  <c:v>203.05147307140109</c:v>
                </c:pt>
                <c:pt idx="21">
                  <c:v>204.51539168502276</c:v>
                </c:pt>
                <c:pt idx="22">
                  <c:v>205.97931029864444</c:v>
                </c:pt>
                <c:pt idx="23">
                  <c:v>207.44322891226614</c:v>
                </c:pt>
                <c:pt idx="24">
                  <c:v>208.90714752588781</c:v>
                </c:pt>
                <c:pt idx="25">
                  <c:v>210.37106613950948</c:v>
                </c:pt>
                <c:pt idx="26">
                  <c:v>211.83498475313118</c:v>
                </c:pt>
                <c:pt idx="27">
                  <c:v>213.29890336675285</c:v>
                </c:pt>
                <c:pt idx="28">
                  <c:v>214.76282198037453</c:v>
                </c:pt>
                <c:pt idx="29">
                  <c:v>216.2267405939962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2AA-4D97-B8C6-CCF5BD89651B}"/>
            </c:ext>
          </c:extLst>
        </c:ser>
        <c:ser>
          <c:idx val="18"/>
          <c:order val="18"/>
          <c:tx>
            <c:strRef>
              <c:f>topqual_dat!$T$51</c:f>
              <c:strCache>
                <c:ptCount val="1"/>
                <c:pt idx="0">
                  <c:v>2.3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topqual_dat!$U$51:$AX$51</c:f>
              <c:numCache>
                <c:formatCode>General</c:formatCode>
                <c:ptCount val="30"/>
                <c:pt idx="0">
                  <c:v>173.45497277189625</c:v>
                </c:pt>
                <c:pt idx="1">
                  <c:v>174.91889138551792</c:v>
                </c:pt>
                <c:pt idx="2">
                  <c:v>176.3828099991396</c:v>
                </c:pt>
                <c:pt idx="3">
                  <c:v>177.8467286127613</c:v>
                </c:pt>
                <c:pt idx="4">
                  <c:v>179.31064722638297</c:v>
                </c:pt>
                <c:pt idx="5">
                  <c:v>180.77456584000464</c:v>
                </c:pt>
                <c:pt idx="6">
                  <c:v>182.23848445362634</c:v>
                </c:pt>
                <c:pt idx="7">
                  <c:v>183.70240306724801</c:v>
                </c:pt>
                <c:pt idx="8">
                  <c:v>185.16632168086969</c:v>
                </c:pt>
                <c:pt idx="9">
                  <c:v>186.63024029449139</c:v>
                </c:pt>
                <c:pt idx="10">
                  <c:v>188.09415890811306</c:v>
                </c:pt>
                <c:pt idx="11">
                  <c:v>189.55807752173473</c:v>
                </c:pt>
                <c:pt idx="12">
                  <c:v>191.02199613535643</c:v>
                </c:pt>
                <c:pt idx="13">
                  <c:v>192.4859147489781</c:v>
                </c:pt>
                <c:pt idx="14">
                  <c:v>193.94983336259978</c:v>
                </c:pt>
                <c:pt idx="15">
                  <c:v>195.41375197622145</c:v>
                </c:pt>
                <c:pt idx="16">
                  <c:v>196.87767058984315</c:v>
                </c:pt>
                <c:pt idx="17">
                  <c:v>198.34158920346482</c:v>
                </c:pt>
                <c:pt idx="18">
                  <c:v>199.80550781708649</c:v>
                </c:pt>
                <c:pt idx="19">
                  <c:v>201.26942643070819</c:v>
                </c:pt>
                <c:pt idx="20">
                  <c:v>202.73334504432987</c:v>
                </c:pt>
                <c:pt idx="21">
                  <c:v>204.19726365795154</c:v>
                </c:pt>
                <c:pt idx="22">
                  <c:v>205.66118227157321</c:v>
                </c:pt>
                <c:pt idx="23">
                  <c:v>207.12510088519491</c:v>
                </c:pt>
                <c:pt idx="24">
                  <c:v>208.58901949881658</c:v>
                </c:pt>
                <c:pt idx="25">
                  <c:v>210.05293811243826</c:v>
                </c:pt>
                <c:pt idx="26">
                  <c:v>211.51685672605996</c:v>
                </c:pt>
                <c:pt idx="27">
                  <c:v>212.98077533968163</c:v>
                </c:pt>
                <c:pt idx="28">
                  <c:v>214.4446939533033</c:v>
                </c:pt>
                <c:pt idx="29">
                  <c:v>215.90861256692497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2AA-4D97-B8C6-CCF5BD89651B}"/>
            </c:ext>
          </c:extLst>
        </c:ser>
        <c:ser>
          <c:idx val="19"/>
          <c:order val="19"/>
          <c:tx>
            <c:strRef>
              <c:f>topqual_dat!$T$52</c:f>
              <c:strCache>
                <c:ptCount val="1"/>
                <c:pt idx="0">
                  <c:v>2.4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topqual_dat!$U$52:$AX$52</c:f>
              <c:numCache>
                <c:formatCode>General</c:formatCode>
                <c:ptCount val="30"/>
                <c:pt idx="0">
                  <c:v>172.48640886845868</c:v>
                </c:pt>
                <c:pt idx="1">
                  <c:v>173.95032748208035</c:v>
                </c:pt>
                <c:pt idx="2">
                  <c:v>175.41424609570203</c:v>
                </c:pt>
                <c:pt idx="3">
                  <c:v>176.87816470932376</c:v>
                </c:pt>
                <c:pt idx="4">
                  <c:v>178.34208332294543</c:v>
                </c:pt>
                <c:pt idx="5">
                  <c:v>179.8060019365671</c:v>
                </c:pt>
                <c:pt idx="6">
                  <c:v>181.26992055018877</c:v>
                </c:pt>
                <c:pt idx="7">
                  <c:v>182.73383916381044</c:v>
                </c:pt>
                <c:pt idx="8">
                  <c:v>184.19775777743212</c:v>
                </c:pt>
                <c:pt idx="9">
                  <c:v>185.66167639105385</c:v>
                </c:pt>
                <c:pt idx="10">
                  <c:v>187.12559500467552</c:v>
                </c:pt>
                <c:pt idx="11">
                  <c:v>188.58951361829719</c:v>
                </c:pt>
                <c:pt idx="12">
                  <c:v>190.05343223191886</c:v>
                </c:pt>
                <c:pt idx="13">
                  <c:v>191.51735084554053</c:v>
                </c:pt>
                <c:pt idx="14">
                  <c:v>192.98126945916221</c:v>
                </c:pt>
                <c:pt idx="15">
                  <c:v>194.44518807278388</c:v>
                </c:pt>
                <c:pt idx="16">
                  <c:v>195.90910668640561</c:v>
                </c:pt>
                <c:pt idx="17">
                  <c:v>197.37302530002728</c:v>
                </c:pt>
                <c:pt idx="18">
                  <c:v>198.83694391364895</c:v>
                </c:pt>
                <c:pt idx="19">
                  <c:v>200.30086252727062</c:v>
                </c:pt>
                <c:pt idx="20">
                  <c:v>201.7647811408923</c:v>
                </c:pt>
                <c:pt idx="21">
                  <c:v>203.22869975451397</c:v>
                </c:pt>
                <c:pt idx="22">
                  <c:v>204.69261836813564</c:v>
                </c:pt>
                <c:pt idx="23">
                  <c:v>206.15653698175737</c:v>
                </c:pt>
                <c:pt idx="24">
                  <c:v>207.62045559537904</c:v>
                </c:pt>
                <c:pt idx="25">
                  <c:v>209.08437420900071</c:v>
                </c:pt>
                <c:pt idx="26">
                  <c:v>210.54829282262239</c:v>
                </c:pt>
                <c:pt idx="27">
                  <c:v>212.01221143624406</c:v>
                </c:pt>
                <c:pt idx="28">
                  <c:v>213.47613004986573</c:v>
                </c:pt>
                <c:pt idx="29">
                  <c:v>214.9400486634874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2AA-4D97-B8C6-CCF5BD89651B}"/>
            </c:ext>
          </c:extLst>
        </c:ser>
        <c:ser>
          <c:idx val="20"/>
          <c:order val="20"/>
          <c:tx>
            <c:strRef>
              <c:f>topqual_dat!$T$53</c:f>
              <c:strCache>
                <c:ptCount val="1"/>
                <c:pt idx="0">
                  <c:v>2.5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topqual_dat!$U$53:$AX$53</c:f>
              <c:numCache>
                <c:formatCode>General</c:formatCode>
                <c:ptCount val="30"/>
                <c:pt idx="0">
                  <c:v>170.8674090886548</c:v>
                </c:pt>
                <c:pt idx="1">
                  <c:v>172.33132770227647</c:v>
                </c:pt>
                <c:pt idx="2">
                  <c:v>173.79524631589814</c:v>
                </c:pt>
                <c:pt idx="3">
                  <c:v>175.25916492951984</c:v>
                </c:pt>
                <c:pt idx="4">
                  <c:v>176.72308354314151</c:v>
                </c:pt>
                <c:pt idx="5">
                  <c:v>178.18700215676319</c:v>
                </c:pt>
                <c:pt idx="6">
                  <c:v>179.65092077038489</c:v>
                </c:pt>
                <c:pt idx="7">
                  <c:v>181.11483938400656</c:v>
                </c:pt>
                <c:pt idx="8">
                  <c:v>182.57875799762823</c:v>
                </c:pt>
                <c:pt idx="9">
                  <c:v>184.04267661124993</c:v>
                </c:pt>
                <c:pt idx="10">
                  <c:v>185.5065952248716</c:v>
                </c:pt>
                <c:pt idx="11">
                  <c:v>186.97051383849328</c:v>
                </c:pt>
                <c:pt idx="12">
                  <c:v>188.43443245211498</c:v>
                </c:pt>
                <c:pt idx="13">
                  <c:v>189.89835106573665</c:v>
                </c:pt>
                <c:pt idx="14">
                  <c:v>191.36226967935832</c:v>
                </c:pt>
                <c:pt idx="15">
                  <c:v>192.82618829297999</c:v>
                </c:pt>
                <c:pt idx="16">
                  <c:v>194.29010690660169</c:v>
                </c:pt>
                <c:pt idx="17">
                  <c:v>195.75402552022337</c:v>
                </c:pt>
                <c:pt idx="18">
                  <c:v>197.21794413384504</c:v>
                </c:pt>
                <c:pt idx="19">
                  <c:v>198.68186274746674</c:v>
                </c:pt>
                <c:pt idx="20">
                  <c:v>200.14578136108841</c:v>
                </c:pt>
                <c:pt idx="21">
                  <c:v>201.60969997471008</c:v>
                </c:pt>
                <c:pt idx="22">
                  <c:v>203.07361858833175</c:v>
                </c:pt>
                <c:pt idx="23">
                  <c:v>204.53753720195346</c:v>
                </c:pt>
                <c:pt idx="24">
                  <c:v>206.00145581557513</c:v>
                </c:pt>
                <c:pt idx="25">
                  <c:v>207.4653744291968</c:v>
                </c:pt>
                <c:pt idx="26">
                  <c:v>208.9292930428185</c:v>
                </c:pt>
                <c:pt idx="27">
                  <c:v>210.39321165644017</c:v>
                </c:pt>
                <c:pt idx="28">
                  <c:v>211.85713027006184</c:v>
                </c:pt>
                <c:pt idx="29">
                  <c:v>213.32104888368352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2AA-4D97-B8C6-CCF5BD89651B}"/>
            </c:ext>
          </c:extLst>
        </c:ser>
        <c:ser>
          <c:idx val="21"/>
          <c:order val="21"/>
          <c:tx>
            <c:strRef>
              <c:f>topqual_dat!$T$54</c:f>
              <c:strCache>
                <c:ptCount val="1"/>
                <c:pt idx="0">
                  <c:v>2.6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topqual_dat!$U$54:$AX$54</c:f>
              <c:numCache>
                <c:formatCode>General</c:formatCode>
                <c:ptCount val="30"/>
                <c:pt idx="0">
                  <c:v>168.59797343248454</c:v>
                </c:pt>
                <c:pt idx="1">
                  <c:v>170.06189204610621</c:v>
                </c:pt>
                <c:pt idx="2">
                  <c:v>171.52581065972788</c:v>
                </c:pt>
                <c:pt idx="3">
                  <c:v>172.98972927334958</c:v>
                </c:pt>
                <c:pt idx="4">
                  <c:v>174.45364788697125</c:v>
                </c:pt>
                <c:pt idx="5">
                  <c:v>175.91756650059293</c:v>
                </c:pt>
                <c:pt idx="6">
                  <c:v>177.38148511421463</c:v>
                </c:pt>
                <c:pt idx="7">
                  <c:v>178.8454037278363</c:v>
                </c:pt>
                <c:pt idx="8">
                  <c:v>180.30932234145797</c:v>
                </c:pt>
                <c:pt idx="9">
                  <c:v>181.77324095507967</c:v>
                </c:pt>
                <c:pt idx="10">
                  <c:v>183.23715956870134</c:v>
                </c:pt>
                <c:pt idx="11">
                  <c:v>184.70107818232302</c:v>
                </c:pt>
                <c:pt idx="12">
                  <c:v>186.16499679594472</c:v>
                </c:pt>
                <c:pt idx="13">
                  <c:v>187.62891540956639</c:v>
                </c:pt>
                <c:pt idx="14">
                  <c:v>189.09283402318806</c:v>
                </c:pt>
                <c:pt idx="15">
                  <c:v>190.55675263680973</c:v>
                </c:pt>
                <c:pt idx="16">
                  <c:v>192.02067125043143</c:v>
                </c:pt>
                <c:pt idx="17">
                  <c:v>193.48458986405311</c:v>
                </c:pt>
                <c:pt idx="18">
                  <c:v>194.94850847767478</c:v>
                </c:pt>
                <c:pt idx="19">
                  <c:v>196.41242709129648</c:v>
                </c:pt>
                <c:pt idx="20">
                  <c:v>197.87634570491815</c:v>
                </c:pt>
                <c:pt idx="21">
                  <c:v>199.34026431853982</c:v>
                </c:pt>
                <c:pt idx="22">
                  <c:v>200.8041829321615</c:v>
                </c:pt>
                <c:pt idx="23">
                  <c:v>202.2681015457832</c:v>
                </c:pt>
                <c:pt idx="24">
                  <c:v>203.73202015940487</c:v>
                </c:pt>
                <c:pt idx="25">
                  <c:v>205.19593877302654</c:v>
                </c:pt>
                <c:pt idx="26">
                  <c:v>206.65985738664824</c:v>
                </c:pt>
                <c:pt idx="27">
                  <c:v>208.12377600026991</c:v>
                </c:pt>
                <c:pt idx="28">
                  <c:v>209.58769461389159</c:v>
                </c:pt>
                <c:pt idx="29">
                  <c:v>211.05161322751326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42AA-4D97-B8C6-CCF5BD89651B}"/>
            </c:ext>
          </c:extLst>
        </c:ser>
        <c:ser>
          <c:idx val="22"/>
          <c:order val="22"/>
          <c:tx>
            <c:strRef>
              <c:f>topqual_dat!$T$55</c:f>
              <c:strCache>
                <c:ptCount val="1"/>
                <c:pt idx="0">
                  <c:v>2.7</c:v>
                </c:pt>
              </c:strCache>
            </c:strRef>
          </c:tx>
          <c:cat>
            <c:numRef>
              <c:f>topqual_dat!$U$32:$AX$32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</c:numCache>
            </c:numRef>
          </c:cat>
          <c:val>
            <c:numRef>
              <c:f>topqual_dat!$U$55:$AX$55</c:f>
              <c:numCache>
                <c:formatCode>General</c:formatCode>
                <c:ptCount val="30"/>
                <c:pt idx="0">
                  <c:v>165.67810189994799</c:v>
                </c:pt>
                <c:pt idx="1">
                  <c:v>167.14202051356966</c:v>
                </c:pt>
                <c:pt idx="2">
                  <c:v>168.60593912719133</c:v>
                </c:pt>
                <c:pt idx="3">
                  <c:v>170.06985774081301</c:v>
                </c:pt>
                <c:pt idx="4">
                  <c:v>171.53377635443468</c:v>
                </c:pt>
                <c:pt idx="5">
                  <c:v>172.99769496805635</c:v>
                </c:pt>
                <c:pt idx="6">
                  <c:v>174.46161358167808</c:v>
                </c:pt>
                <c:pt idx="7">
                  <c:v>175.92553219529975</c:v>
                </c:pt>
                <c:pt idx="8">
                  <c:v>177.38945080892142</c:v>
                </c:pt>
                <c:pt idx="9">
                  <c:v>178.8533694225431</c:v>
                </c:pt>
                <c:pt idx="10">
                  <c:v>180.31728803616477</c:v>
                </c:pt>
                <c:pt idx="11">
                  <c:v>181.78120664978644</c:v>
                </c:pt>
                <c:pt idx="12">
                  <c:v>183.24512526340817</c:v>
                </c:pt>
                <c:pt idx="13">
                  <c:v>184.70904387702984</c:v>
                </c:pt>
                <c:pt idx="14">
                  <c:v>186.17296249065151</c:v>
                </c:pt>
                <c:pt idx="15">
                  <c:v>187.63688110427319</c:v>
                </c:pt>
                <c:pt idx="16">
                  <c:v>189.10079971789486</c:v>
                </c:pt>
                <c:pt idx="17">
                  <c:v>190.56471833151653</c:v>
                </c:pt>
                <c:pt idx="18">
                  <c:v>192.0286369451382</c:v>
                </c:pt>
                <c:pt idx="19">
                  <c:v>193.49255555875993</c:v>
                </c:pt>
                <c:pt idx="20">
                  <c:v>194.9564741723816</c:v>
                </c:pt>
                <c:pt idx="21">
                  <c:v>196.42039278600328</c:v>
                </c:pt>
                <c:pt idx="22">
                  <c:v>197.88431139962495</c:v>
                </c:pt>
                <c:pt idx="23">
                  <c:v>199.34823001324662</c:v>
                </c:pt>
                <c:pt idx="24">
                  <c:v>200.81214862686829</c:v>
                </c:pt>
                <c:pt idx="25">
                  <c:v>202.27606724048997</c:v>
                </c:pt>
                <c:pt idx="26">
                  <c:v>203.73998585411169</c:v>
                </c:pt>
                <c:pt idx="27">
                  <c:v>205.20390446773337</c:v>
                </c:pt>
                <c:pt idx="28">
                  <c:v>206.66782308135504</c:v>
                </c:pt>
                <c:pt idx="29">
                  <c:v>208.13174169497671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2AA-4D97-B8C6-CCF5BD89651B}"/>
            </c:ext>
          </c:extLst>
        </c:ser>
        <c:bandFmts/>
        <c:axId val="105463808"/>
        <c:axId val="105465344"/>
        <c:axId val="105481536"/>
      </c:surfaceChart>
      <c:catAx>
        <c:axId val="10546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465344"/>
        <c:crosses val="autoZero"/>
        <c:auto val="1"/>
        <c:lblAlgn val="ctr"/>
        <c:lblOffset val="100"/>
        <c:noMultiLvlLbl val="0"/>
      </c:catAx>
      <c:valAx>
        <c:axId val="105465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05463808"/>
        <c:crosses val="autoZero"/>
        <c:crossBetween val="midCat"/>
      </c:valAx>
      <c:serAx>
        <c:axId val="105481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05465344"/>
        <c:crosses val="autoZero"/>
      </c:serAx>
    </c:plotArea>
    <c:legend>
      <c:legendPos val="r"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4A878-2E3D-4C2A-BC25-1FD0B2AC978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5AD98-33D9-4292-8664-0CD236C965A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Response Surface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NASCAR TRACK Top Qualifying Speeds (Through 2009)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600" dirty="0" smtClean="0"/>
              <a:t>Data Description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dirty="0" smtClean="0"/>
              <a:t>Units: NASCAR Sprint Cup Tracks</a:t>
            </a:r>
          </a:p>
          <a:p>
            <a:r>
              <a:rPr lang="en-US" dirty="0" smtClean="0"/>
              <a:t>Response Variable: Y=Top Qualifying Speed for NASCAR Sprint Cup Series</a:t>
            </a:r>
          </a:p>
          <a:p>
            <a:r>
              <a:rPr lang="en-US" dirty="0" smtClean="0"/>
              <a:t>Predictor Variables: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= Bank of Turns (Degrees)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X</a:t>
            </a:r>
            <a:r>
              <a:rPr lang="en-US" baseline="-25000" dirty="0"/>
              <a:t>2</a:t>
            </a:r>
            <a:r>
              <a:rPr lang="en-US" dirty="0" smtClean="0"/>
              <a:t> = Length of Track (Miles)</a:t>
            </a:r>
          </a:p>
          <a:p>
            <a:r>
              <a:rPr lang="en-US" dirty="0" smtClean="0"/>
              <a:t>Hypotheses: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As Bank     Top Speed     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As Track Length    Top Speed </a:t>
            </a:r>
            <a:endParaRPr lang="en-US" dirty="0"/>
          </a:p>
        </p:txBody>
      </p:sp>
      <p:sp>
        <p:nvSpPr>
          <p:cNvPr id="4" name="Up Arrow 3"/>
          <p:cNvSpPr/>
          <p:nvPr/>
        </p:nvSpPr>
        <p:spPr>
          <a:xfrm flipH="1">
            <a:off x="2743200" y="5257800"/>
            <a:ext cx="1524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 flipH="1">
            <a:off x="4800600" y="5257800"/>
            <a:ext cx="1524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3962400" y="5715000"/>
            <a:ext cx="121919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ircular Arrow 7"/>
          <p:cNvSpPr/>
          <p:nvPr/>
        </p:nvSpPr>
        <p:spPr>
          <a:xfrm rot="18942609">
            <a:off x="6011660" y="5744292"/>
            <a:ext cx="457200" cy="3810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Response Surface Model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463508"/>
              </p:ext>
            </p:extLst>
          </p:nvPr>
        </p:nvGraphicFramePr>
        <p:xfrm>
          <a:off x="614363" y="806450"/>
          <a:ext cx="7688262" cy="600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3708360" imgH="2895480" progId="Equation.DSMT4">
                  <p:embed/>
                </p:oleObj>
              </mc:Choice>
              <mc:Fallback>
                <p:oleObj name="Equation" r:id="rId3" imgW="3708360" imgH="2895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806450"/>
                        <a:ext cx="7688262" cy="600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</a:t>
            </a:r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28600" y="990600"/>
          <a:ext cx="8824784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Worksheet" r:id="rId3" imgW="8162925" imgH="4581525" progId="Excel.Sheet.8">
                  <p:embed/>
                </p:oleObj>
              </mc:Choice>
              <mc:Fallback>
                <p:oleObj name="Worksheet" r:id="rId3" imgW="8162925" imgH="4581525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90600"/>
                        <a:ext cx="8824784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62484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Variables beginning with “C” are centered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Second-Order Polynomial Fit</a:t>
            </a:r>
            <a:endParaRPr lang="en-US" sz="3600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04800" y="990600"/>
          <a:ext cx="814961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3" imgW="7486650" imgH="4410075" progId="Excel.Sheet.8">
                  <p:embed/>
                </p:oleObj>
              </mc:Choice>
              <mc:Fallback>
                <p:oleObj name="Worksheet" r:id="rId3" imgW="7486650" imgH="4410075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814961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" y="6096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</a:t>
            </a:r>
            <a:r>
              <a:rPr lang="en-US" dirty="0" err="1" smtClean="0"/>
              <a:t>Cbank</a:t>
            </a:r>
            <a:r>
              <a:rPr lang="en-US" dirty="0" smtClean="0"/>
              <a:t>, </a:t>
            </a:r>
            <a:r>
              <a:rPr lang="en-US" dirty="0" err="1" smtClean="0"/>
              <a:t>Clength</a:t>
            </a:r>
            <a:r>
              <a:rPr lang="en-US" dirty="0" smtClean="0"/>
              <a:t>, and Clength2 are highly significant. Neither the interaction term (CBL) or the quadratic term in Bank (CBank2) appear to be significant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Reduced Model</a:t>
            </a:r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7200" y="838200"/>
          <a:ext cx="7924800" cy="4244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Worksheet" r:id="rId3" imgW="7486650" imgH="4010025" progId="Excel.Sheet.8">
                  <p:embed/>
                </p:oleObj>
              </mc:Choice>
              <mc:Fallback>
                <p:oleObj name="Worksheet" r:id="rId3" imgW="7486650" imgH="4010025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838200"/>
                        <a:ext cx="7924800" cy="42447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7488" y="5241925"/>
          <a:ext cx="78073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7099200" imgH="1244520" progId="Equation.3">
                  <p:embed/>
                </p:oleObj>
              </mc:Choice>
              <mc:Fallback>
                <p:oleObj name="Equation" r:id="rId5" imgW="7099200" imgH="12445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8" y="5241925"/>
                        <a:ext cx="78073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Plot of Reduced Model (Original Units)</a:t>
            </a:r>
            <a:endParaRPr lang="en-US" sz="3600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28600" y="1066800"/>
          <a:ext cx="8458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3-D Surface Plot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28600" y="1066800"/>
          <a:ext cx="862965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Contour Plot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28600" y="914400"/>
          <a:ext cx="8679259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124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Georgia</vt:lpstr>
      <vt:lpstr>Wingdings</vt:lpstr>
      <vt:lpstr>Office Theme</vt:lpstr>
      <vt:lpstr>MathType 6.0 Equation</vt:lpstr>
      <vt:lpstr>Worksheet</vt:lpstr>
      <vt:lpstr>Equation</vt:lpstr>
      <vt:lpstr>Response Surface Model</vt:lpstr>
      <vt:lpstr>Data Description</vt:lpstr>
      <vt:lpstr>Response Surface Model </vt:lpstr>
      <vt:lpstr>Data</vt:lpstr>
      <vt:lpstr>Second-Order Polynomial Fit</vt:lpstr>
      <vt:lpstr>Reduced Model</vt:lpstr>
      <vt:lpstr>Plot of Reduced Model (Original Units)</vt:lpstr>
      <vt:lpstr> 3-D Surface Plot</vt:lpstr>
      <vt:lpstr>Contour Plot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 Surface Model</dc:title>
  <dc:creator>winner</dc:creator>
  <cp:lastModifiedBy>Winner,Lawrence Herman</cp:lastModifiedBy>
  <cp:revision>17</cp:revision>
  <dcterms:created xsi:type="dcterms:W3CDTF">2009-10-27T14:39:04Z</dcterms:created>
  <dcterms:modified xsi:type="dcterms:W3CDTF">2016-11-07T13:24:24Z</dcterms:modified>
</cp:coreProperties>
</file>