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7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66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9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3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norm(0,27)</c:v>
                </c:pt>
              </c:strCache>
            </c:strRef>
          </c:tx>
          <c:marker>
            <c:symbol val="none"/>
          </c:marker>
          <c:xVal>
            <c:numRef>
              <c:f>Sheet2!$A$2:$A$575</c:f>
              <c:numCache>
                <c:formatCode>General</c:formatCode>
                <c:ptCount val="574"/>
                <c:pt idx="0">
                  <c:v>-15</c:v>
                </c:pt>
                <c:pt idx="1">
                  <c:v>-14.9</c:v>
                </c:pt>
                <c:pt idx="2">
                  <c:v>-14.8</c:v>
                </c:pt>
                <c:pt idx="3">
                  <c:v>-14.700000000000001</c:v>
                </c:pt>
                <c:pt idx="4">
                  <c:v>-14.600000000000001</c:v>
                </c:pt>
                <c:pt idx="5">
                  <c:v>-14.500000000000002</c:v>
                </c:pt>
                <c:pt idx="6">
                  <c:v>-14.400000000000002</c:v>
                </c:pt>
                <c:pt idx="7">
                  <c:v>-14.300000000000002</c:v>
                </c:pt>
                <c:pt idx="8">
                  <c:v>-14.200000000000003</c:v>
                </c:pt>
                <c:pt idx="9">
                  <c:v>-14.100000000000003</c:v>
                </c:pt>
                <c:pt idx="10">
                  <c:v>-14.000000000000004</c:v>
                </c:pt>
                <c:pt idx="11">
                  <c:v>-13.900000000000004</c:v>
                </c:pt>
                <c:pt idx="12">
                  <c:v>-13.800000000000004</c:v>
                </c:pt>
                <c:pt idx="13">
                  <c:v>-13.700000000000005</c:v>
                </c:pt>
                <c:pt idx="14">
                  <c:v>-13.600000000000005</c:v>
                </c:pt>
                <c:pt idx="15">
                  <c:v>-13.500000000000005</c:v>
                </c:pt>
                <c:pt idx="16">
                  <c:v>-13.400000000000006</c:v>
                </c:pt>
                <c:pt idx="17">
                  <c:v>-13.300000000000006</c:v>
                </c:pt>
                <c:pt idx="18">
                  <c:v>-13.200000000000005</c:v>
                </c:pt>
                <c:pt idx="19">
                  <c:v>-13.100000000000007</c:v>
                </c:pt>
                <c:pt idx="20">
                  <c:v>-13.000000000000007</c:v>
                </c:pt>
                <c:pt idx="21">
                  <c:v>-12.900000000000007</c:v>
                </c:pt>
                <c:pt idx="22">
                  <c:v>-12.80000000000002</c:v>
                </c:pt>
                <c:pt idx="23">
                  <c:v>-12.700000000000008</c:v>
                </c:pt>
                <c:pt idx="24">
                  <c:v>-12.600000000000009</c:v>
                </c:pt>
                <c:pt idx="25">
                  <c:v>-12.500000000000009</c:v>
                </c:pt>
                <c:pt idx="26">
                  <c:v>-12.400000000000009</c:v>
                </c:pt>
                <c:pt idx="27">
                  <c:v>-12.30000000000002</c:v>
                </c:pt>
                <c:pt idx="28">
                  <c:v>-12.20000000000001</c:v>
                </c:pt>
                <c:pt idx="29">
                  <c:v>-12.10000000000001</c:v>
                </c:pt>
                <c:pt idx="30">
                  <c:v>-12.000000000000012</c:v>
                </c:pt>
                <c:pt idx="31">
                  <c:v>-11.900000000000016</c:v>
                </c:pt>
                <c:pt idx="32">
                  <c:v>-11.80000000000002</c:v>
                </c:pt>
                <c:pt idx="33">
                  <c:v>-11.700000000000012</c:v>
                </c:pt>
                <c:pt idx="34">
                  <c:v>-11.600000000000012</c:v>
                </c:pt>
                <c:pt idx="35">
                  <c:v>-11.500000000000012</c:v>
                </c:pt>
                <c:pt idx="36">
                  <c:v>-11.400000000000016</c:v>
                </c:pt>
                <c:pt idx="37">
                  <c:v>-11.30000000000002</c:v>
                </c:pt>
                <c:pt idx="38">
                  <c:v>-11.200000000000014</c:v>
                </c:pt>
                <c:pt idx="39">
                  <c:v>-11.100000000000014</c:v>
                </c:pt>
                <c:pt idx="40">
                  <c:v>-11.000000000000014</c:v>
                </c:pt>
                <c:pt idx="41">
                  <c:v>-10.900000000000016</c:v>
                </c:pt>
                <c:pt idx="42">
                  <c:v>-10.80000000000002</c:v>
                </c:pt>
                <c:pt idx="43">
                  <c:v>-10.700000000000015</c:v>
                </c:pt>
                <c:pt idx="44">
                  <c:v>-10.600000000000016</c:v>
                </c:pt>
                <c:pt idx="45">
                  <c:v>-10.500000000000016</c:v>
                </c:pt>
                <c:pt idx="46">
                  <c:v>-10.400000000000016</c:v>
                </c:pt>
                <c:pt idx="47">
                  <c:v>-10.30000000000002</c:v>
                </c:pt>
                <c:pt idx="48">
                  <c:v>-10.200000000000017</c:v>
                </c:pt>
                <c:pt idx="49">
                  <c:v>-10.100000000000017</c:v>
                </c:pt>
                <c:pt idx="50">
                  <c:v>-10.00000000000002</c:v>
                </c:pt>
                <c:pt idx="51">
                  <c:v>-9.9000000000000217</c:v>
                </c:pt>
                <c:pt idx="52">
                  <c:v>-9.8000000000000203</c:v>
                </c:pt>
                <c:pt idx="53">
                  <c:v>-9.7000000000000188</c:v>
                </c:pt>
                <c:pt idx="54">
                  <c:v>-9.6000000000000192</c:v>
                </c:pt>
                <c:pt idx="55">
                  <c:v>-9.5000000000000195</c:v>
                </c:pt>
                <c:pt idx="56">
                  <c:v>-9.4000000000000217</c:v>
                </c:pt>
                <c:pt idx="57">
                  <c:v>-9.3000000000000203</c:v>
                </c:pt>
                <c:pt idx="58">
                  <c:v>-9.2000000000000188</c:v>
                </c:pt>
                <c:pt idx="59">
                  <c:v>-9.100000000000021</c:v>
                </c:pt>
                <c:pt idx="60">
                  <c:v>-9.0000000000000213</c:v>
                </c:pt>
                <c:pt idx="61">
                  <c:v>-8.9000000000000217</c:v>
                </c:pt>
                <c:pt idx="62">
                  <c:v>-8.800000000000022</c:v>
                </c:pt>
                <c:pt idx="63">
                  <c:v>-8.7000000000000188</c:v>
                </c:pt>
                <c:pt idx="64">
                  <c:v>-8.600000000000021</c:v>
                </c:pt>
                <c:pt idx="65">
                  <c:v>-8.5000000000000231</c:v>
                </c:pt>
                <c:pt idx="66">
                  <c:v>-8.4000000000000234</c:v>
                </c:pt>
                <c:pt idx="67">
                  <c:v>-8.3000000000000238</c:v>
                </c:pt>
                <c:pt idx="68">
                  <c:v>-8.2000000000000188</c:v>
                </c:pt>
                <c:pt idx="69">
                  <c:v>-8.100000000000021</c:v>
                </c:pt>
                <c:pt idx="70">
                  <c:v>-8.0000000000000249</c:v>
                </c:pt>
                <c:pt idx="71">
                  <c:v>-7.9000000000000314</c:v>
                </c:pt>
                <c:pt idx="72">
                  <c:v>-7.8000000000000274</c:v>
                </c:pt>
                <c:pt idx="73">
                  <c:v>-7.7000000000000304</c:v>
                </c:pt>
                <c:pt idx="74">
                  <c:v>-7.6000000000000263</c:v>
                </c:pt>
                <c:pt idx="75">
                  <c:v>-7.5000000000000284</c:v>
                </c:pt>
                <c:pt idx="76">
                  <c:v>-7.4000000000000314</c:v>
                </c:pt>
                <c:pt idx="77">
                  <c:v>-7.3000000000000274</c:v>
                </c:pt>
                <c:pt idx="78">
                  <c:v>-7.2000000000000304</c:v>
                </c:pt>
                <c:pt idx="79">
                  <c:v>-7.1000000000000281</c:v>
                </c:pt>
                <c:pt idx="80">
                  <c:v>-7.0000000000000284</c:v>
                </c:pt>
                <c:pt idx="81">
                  <c:v>-6.9000000000000314</c:v>
                </c:pt>
                <c:pt idx="82">
                  <c:v>-6.8000000000000291</c:v>
                </c:pt>
                <c:pt idx="83">
                  <c:v>-6.7000000000000304</c:v>
                </c:pt>
                <c:pt idx="84">
                  <c:v>-6.6000000000000298</c:v>
                </c:pt>
                <c:pt idx="85">
                  <c:v>-6.5000000000000302</c:v>
                </c:pt>
                <c:pt idx="86">
                  <c:v>-6.4000000000000314</c:v>
                </c:pt>
                <c:pt idx="87">
                  <c:v>-6.3000000000000309</c:v>
                </c:pt>
                <c:pt idx="88">
                  <c:v>-6.2000000000000313</c:v>
                </c:pt>
                <c:pt idx="89">
                  <c:v>-6.1000000000000316</c:v>
                </c:pt>
                <c:pt idx="90">
                  <c:v>-6.000000000000032</c:v>
                </c:pt>
                <c:pt idx="91">
                  <c:v>-5.9000000000000323</c:v>
                </c:pt>
                <c:pt idx="92">
                  <c:v>-5.8000000000000327</c:v>
                </c:pt>
                <c:pt idx="93">
                  <c:v>-5.700000000000033</c:v>
                </c:pt>
                <c:pt idx="94">
                  <c:v>-5.6000000000000325</c:v>
                </c:pt>
                <c:pt idx="95">
                  <c:v>-5.5000000000000338</c:v>
                </c:pt>
                <c:pt idx="96">
                  <c:v>-5.4000000000000394</c:v>
                </c:pt>
                <c:pt idx="97">
                  <c:v>-5.3000000000000353</c:v>
                </c:pt>
                <c:pt idx="98">
                  <c:v>-5.2000000000000384</c:v>
                </c:pt>
                <c:pt idx="99">
                  <c:v>-5.1000000000000352</c:v>
                </c:pt>
                <c:pt idx="100">
                  <c:v>-5.0000000000000364</c:v>
                </c:pt>
                <c:pt idx="101">
                  <c:v>-4.9000000000000394</c:v>
                </c:pt>
                <c:pt idx="102">
                  <c:v>-4.8000000000000362</c:v>
                </c:pt>
                <c:pt idx="103">
                  <c:v>-4.7000000000000384</c:v>
                </c:pt>
                <c:pt idx="104">
                  <c:v>-4.6000000000000369</c:v>
                </c:pt>
                <c:pt idx="105">
                  <c:v>-4.5000000000000373</c:v>
                </c:pt>
                <c:pt idx="106">
                  <c:v>-4.4000000000000394</c:v>
                </c:pt>
                <c:pt idx="107">
                  <c:v>-4.300000000000038</c:v>
                </c:pt>
                <c:pt idx="108">
                  <c:v>-4.2000000000000384</c:v>
                </c:pt>
                <c:pt idx="109">
                  <c:v>-4.1000000000000387</c:v>
                </c:pt>
                <c:pt idx="110">
                  <c:v>-4.0000000000000391</c:v>
                </c:pt>
                <c:pt idx="111">
                  <c:v>-3.900000000000039</c:v>
                </c:pt>
                <c:pt idx="112">
                  <c:v>-3.8000000000000389</c:v>
                </c:pt>
                <c:pt idx="113">
                  <c:v>-3.7000000000000401</c:v>
                </c:pt>
                <c:pt idx="114">
                  <c:v>-3.6000000000000392</c:v>
                </c:pt>
                <c:pt idx="115">
                  <c:v>-3.5000000000000386</c:v>
                </c:pt>
                <c:pt idx="116">
                  <c:v>-3.4000000000000385</c:v>
                </c:pt>
                <c:pt idx="117">
                  <c:v>-3.3000000000000385</c:v>
                </c:pt>
                <c:pt idx="118">
                  <c:v>-3.2000000000000401</c:v>
                </c:pt>
                <c:pt idx="119">
                  <c:v>-3.1000000000000392</c:v>
                </c:pt>
                <c:pt idx="120">
                  <c:v>-3.0000000000000382</c:v>
                </c:pt>
                <c:pt idx="121">
                  <c:v>-2.9000000000000381</c:v>
                </c:pt>
                <c:pt idx="122">
                  <c:v>-2.800000000000038</c:v>
                </c:pt>
                <c:pt idx="123">
                  <c:v>-2.7000000000000401</c:v>
                </c:pt>
                <c:pt idx="124">
                  <c:v>-2.6000000000000392</c:v>
                </c:pt>
                <c:pt idx="125">
                  <c:v>-2.5000000000000382</c:v>
                </c:pt>
                <c:pt idx="126">
                  <c:v>-2.4000000000000381</c:v>
                </c:pt>
                <c:pt idx="127">
                  <c:v>-2.3000000000000376</c:v>
                </c:pt>
                <c:pt idx="128">
                  <c:v>-2.2000000000000401</c:v>
                </c:pt>
                <c:pt idx="129">
                  <c:v>-2.1000000000000392</c:v>
                </c:pt>
                <c:pt idx="130">
                  <c:v>-2.0000000000000382</c:v>
                </c:pt>
                <c:pt idx="131">
                  <c:v>-1.9000000000000381</c:v>
                </c:pt>
                <c:pt idx="132">
                  <c:v>-1.8000000000000371</c:v>
                </c:pt>
                <c:pt idx="133">
                  <c:v>-1.7000000000000379</c:v>
                </c:pt>
                <c:pt idx="134">
                  <c:v>-1.6000000000000369</c:v>
                </c:pt>
                <c:pt idx="135">
                  <c:v>-1.5000000000000369</c:v>
                </c:pt>
                <c:pt idx="136">
                  <c:v>-1.4000000000000368</c:v>
                </c:pt>
                <c:pt idx="137">
                  <c:v>-1.3000000000000367</c:v>
                </c:pt>
                <c:pt idx="138">
                  <c:v>-1.2000000000000366</c:v>
                </c:pt>
                <c:pt idx="139">
                  <c:v>-1.1000000000000365</c:v>
                </c:pt>
                <c:pt idx="140">
                  <c:v>-1.0000000000000364</c:v>
                </c:pt>
                <c:pt idx="141">
                  <c:v>-0.90000000000003644</c:v>
                </c:pt>
                <c:pt idx="142">
                  <c:v>-0.80000000000003668</c:v>
                </c:pt>
                <c:pt idx="143">
                  <c:v>-0.7000000000000367</c:v>
                </c:pt>
                <c:pt idx="144">
                  <c:v>-0.60000000000003662</c:v>
                </c:pt>
                <c:pt idx="145">
                  <c:v>-0.50000000000003653</c:v>
                </c:pt>
                <c:pt idx="146">
                  <c:v>-0.40000000000003655</c:v>
                </c:pt>
                <c:pt idx="147">
                  <c:v>-0.30000000000003657</c:v>
                </c:pt>
                <c:pt idx="148">
                  <c:v>-0.20000000000003659</c:v>
                </c:pt>
                <c:pt idx="149">
                  <c:v>-0.10000000000003656</c:v>
                </c:pt>
                <c:pt idx="150">
                  <c:v>-3.6554093085783942E-14</c:v>
                </c:pt>
                <c:pt idx="151">
                  <c:v>9.9999999999964201E-2</c:v>
                </c:pt>
                <c:pt idx="152">
                  <c:v>0.19999999999996462</c:v>
                </c:pt>
                <c:pt idx="153">
                  <c:v>0.29999999999996629</c:v>
                </c:pt>
                <c:pt idx="154">
                  <c:v>0.39999999999996733</c:v>
                </c:pt>
                <c:pt idx="155">
                  <c:v>0.49999999999996636</c:v>
                </c:pt>
                <c:pt idx="156">
                  <c:v>0.59999999999996256</c:v>
                </c:pt>
                <c:pt idx="157">
                  <c:v>0.69999999999996354</c:v>
                </c:pt>
                <c:pt idx="158">
                  <c:v>0.79999999999996341</c:v>
                </c:pt>
                <c:pt idx="159">
                  <c:v>0.8999999999999635</c:v>
                </c:pt>
                <c:pt idx="160">
                  <c:v>0.99999999999996336</c:v>
                </c:pt>
                <c:pt idx="161">
                  <c:v>1.0999999999999577</c:v>
                </c:pt>
                <c:pt idx="162">
                  <c:v>1.1999999999999618</c:v>
                </c:pt>
                <c:pt idx="163">
                  <c:v>1.2999999999999572</c:v>
                </c:pt>
                <c:pt idx="164">
                  <c:v>1.3999999999999586</c:v>
                </c:pt>
                <c:pt idx="165">
                  <c:v>1.4999999999999563</c:v>
                </c:pt>
                <c:pt idx="166">
                  <c:v>1.5999999999999583</c:v>
                </c:pt>
                <c:pt idx="167">
                  <c:v>1.6999999999999638</c:v>
                </c:pt>
                <c:pt idx="168">
                  <c:v>1.7999999999999607</c:v>
                </c:pt>
                <c:pt idx="169">
                  <c:v>1.8999999999999591</c:v>
                </c:pt>
                <c:pt idx="170">
                  <c:v>1.9999999999999594</c:v>
                </c:pt>
                <c:pt idx="171">
                  <c:v>2.0999999999999637</c:v>
                </c:pt>
                <c:pt idx="172">
                  <c:v>2.1999999999999638</c:v>
                </c:pt>
                <c:pt idx="173">
                  <c:v>2.2999999999999643</c:v>
                </c:pt>
                <c:pt idx="174">
                  <c:v>2.3999999999999577</c:v>
                </c:pt>
                <c:pt idx="175">
                  <c:v>2.4999999999999627</c:v>
                </c:pt>
                <c:pt idx="176">
                  <c:v>2.5999999999999637</c:v>
                </c:pt>
                <c:pt idx="177">
                  <c:v>2.6999999999999647</c:v>
                </c:pt>
                <c:pt idx="178">
                  <c:v>2.7999999999999647</c:v>
                </c:pt>
                <c:pt idx="179">
                  <c:v>2.8999999999999577</c:v>
                </c:pt>
                <c:pt idx="180">
                  <c:v>2.9999999999999627</c:v>
                </c:pt>
                <c:pt idx="181">
                  <c:v>3.0999999999999637</c:v>
                </c:pt>
                <c:pt idx="182">
                  <c:v>3.1999999999999647</c:v>
                </c:pt>
                <c:pt idx="183">
                  <c:v>3.2999999999999647</c:v>
                </c:pt>
                <c:pt idx="184">
                  <c:v>3.3999999999999577</c:v>
                </c:pt>
                <c:pt idx="185">
                  <c:v>3.4999999999999627</c:v>
                </c:pt>
                <c:pt idx="186">
                  <c:v>3.5999999999999637</c:v>
                </c:pt>
                <c:pt idx="187">
                  <c:v>3.6999999999999647</c:v>
                </c:pt>
                <c:pt idx="188">
                  <c:v>3.7999999999999647</c:v>
                </c:pt>
                <c:pt idx="189">
                  <c:v>3.8999999999999577</c:v>
                </c:pt>
                <c:pt idx="190">
                  <c:v>3.9999999999999627</c:v>
                </c:pt>
                <c:pt idx="191">
                  <c:v>4.0999999999999694</c:v>
                </c:pt>
                <c:pt idx="192">
                  <c:v>4.1999999999999664</c:v>
                </c:pt>
                <c:pt idx="193">
                  <c:v>4.2999999999999714</c:v>
                </c:pt>
                <c:pt idx="194">
                  <c:v>4.3999999999999684</c:v>
                </c:pt>
                <c:pt idx="195">
                  <c:v>4.4999999999999734</c:v>
                </c:pt>
                <c:pt idx="196">
                  <c:v>4.5999999999999694</c:v>
                </c:pt>
                <c:pt idx="197">
                  <c:v>4.6999999999999638</c:v>
                </c:pt>
                <c:pt idx="198">
                  <c:v>4.7999999999999634</c:v>
                </c:pt>
                <c:pt idx="199">
                  <c:v>4.8999999999999631</c:v>
                </c:pt>
                <c:pt idx="200">
                  <c:v>4.9999999999999734</c:v>
                </c:pt>
                <c:pt idx="201">
                  <c:v>5.0999999999999623</c:v>
                </c:pt>
                <c:pt idx="202">
                  <c:v>5.199999999999962</c:v>
                </c:pt>
                <c:pt idx="203">
                  <c:v>5.2999999999999634</c:v>
                </c:pt>
                <c:pt idx="204">
                  <c:v>5.3999999999999613</c:v>
                </c:pt>
                <c:pt idx="205">
                  <c:v>5.4999999999999734</c:v>
                </c:pt>
                <c:pt idx="206">
                  <c:v>5.5999999999999623</c:v>
                </c:pt>
                <c:pt idx="207">
                  <c:v>5.6999999999999602</c:v>
                </c:pt>
                <c:pt idx="208">
                  <c:v>5.7999999999999599</c:v>
                </c:pt>
                <c:pt idx="209">
                  <c:v>5.8999999999999595</c:v>
                </c:pt>
                <c:pt idx="210">
                  <c:v>5.9999999999999591</c:v>
                </c:pt>
                <c:pt idx="211">
                  <c:v>6.0999999999999588</c:v>
                </c:pt>
                <c:pt idx="212">
                  <c:v>6.1999999999999575</c:v>
                </c:pt>
                <c:pt idx="213">
                  <c:v>6.2999999999999581</c:v>
                </c:pt>
                <c:pt idx="214">
                  <c:v>6.3999999999999577</c:v>
                </c:pt>
                <c:pt idx="215">
                  <c:v>6.4999999999999574</c:v>
                </c:pt>
                <c:pt idx="216">
                  <c:v>6.599999999999957</c:v>
                </c:pt>
                <c:pt idx="217">
                  <c:v>6.6999999999999567</c:v>
                </c:pt>
                <c:pt idx="218">
                  <c:v>6.7999999999999563</c:v>
                </c:pt>
                <c:pt idx="219">
                  <c:v>6.8999999999999559</c:v>
                </c:pt>
                <c:pt idx="220">
                  <c:v>6.9999999999999574</c:v>
                </c:pt>
                <c:pt idx="221">
                  <c:v>7.0999999999999552</c:v>
                </c:pt>
                <c:pt idx="222">
                  <c:v>7.1999999999999549</c:v>
                </c:pt>
                <c:pt idx="223">
                  <c:v>7.2999999999999554</c:v>
                </c:pt>
                <c:pt idx="224">
                  <c:v>7.3999999999999542</c:v>
                </c:pt>
                <c:pt idx="225">
                  <c:v>7.4999999999999538</c:v>
                </c:pt>
                <c:pt idx="226">
                  <c:v>7.5999999999999535</c:v>
                </c:pt>
                <c:pt idx="227">
                  <c:v>7.6999999999999496</c:v>
                </c:pt>
                <c:pt idx="228">
                  <c:v>7.7999999999999527</c:v>
                </c:pt>
                <c:pt idx="229">
                  <c:v>7.8999999999999515</c:v>
                </c:pt>
                <c:pt idx="230">
                  <c:v>7.999999999999952</c:v>
                </c:pt>
                <c:pt idx="231">
                  <c:v>8.0999999999999748</c:v>
                </c:pt>
                <c:pt idx="232">
                  <c:v>8.1999999999999567</c:v>
                </c:pt>
                <c:pt idx="233">
                  <c:v>8.2999999999999527</c:v>
                </c:pt>
                <c:pt idx="234">
                  <c:v>8.4000000000000021</c:v>
                </c:pt>
                <c:pt idx="235">
                  <c:v>8.4999999999999964</c:v>
                </c:pt>
                <c:pt idx="236">
                  <c:v>8.5999999999999748</c:v>
                </c:pt>
                <c:pt idx="237">
                  <c:v>8.6999999999999567</c:v>
                </c:pt>
                <c:pt idx="238">
                  <c:v>8.7999999999999527</c:v>
                </c:pt>
                <c:pt idx="239">
                  <c:v>8.9000000000000021</c:v>
                </c:pt>
                <c:pt idx="240">
                  <c:v>8.9999999999999964</c:v>
                </c:pt>
                <c:pt idx="241">
                  <c:v>9.0999999999999748</c:v>
                </c:pt>
                <c:pt idx="242">
                  <c:v>9.1999999999999567</c:v>
                </c:pt>
                <c:pt idx="243">
                  <c:v>9.2999999999999527</c:v>
                </c:pt>
                <c:pt idx="244">
                  <c:v>9.4000000000000021</c:v>
                </c:pt>
                <c:pt idx="245">
                  <c:v>9.4999999999999947</c:v>
                </c:pt>
                <c:pt idx="246">
                  <c:v>9.5999999999999748</c:v>
                </c:pt>
                <c:pt idx="247">
                  <c:v>9.6999999999999567</c:v>
                </c:pt>
                <c:pt idx="248">
                  <c:v>9.7999999999999527</c:v>
                </c:pt>
                <c:pt idx="249">
                  <c:v>9.9000000000000021</c:v>
                </c:pt>
                <c:pt idx="250">
                  <c:v>9.9999999999999947</c:v>
                </c:pt>
                <c:pt idx="251">
                  <c:v>10.099999999999994</c:v>
                </c:pt>
                <c:pt idx="252">
                  <c:v>10.199999999999974</c:v>
                </c:pt>
                <c:pt idx="253">
                  <c:v>10.299999999999956</c:v>
                </c:pt>
                <c:pt idx="254">
                  <c:v>10.400000000000002</c:v>
                </c:pt>
                <c:pt idx="255">
                  <c:v>10.499999999999995</c:v>
                </c:pt>
                <c:pt idx="256">
                  <c:v>10.599999999999991</c:v>
                </c:pt>
                <c:pt idx="257">
                  <c:v>10.699999999999974</c:v>
                </c:pt>
                <c:pt idx="258">
                  <c:v>10.799999999999956</c:v>
                </c:pt>
                <c:pt idx="259">
                  <c:v>10.900000000000002</c:v>
                </c:pt>
                <c:pt idx="260">
                  <c:v>10.999999999999995</c:v>
                </c:pt>
                <c:pt idx="261">
                  <c:v>11.099999999999991</c:v>
                </c:pt>
                <c:pt idx="262">
                  <c:v>11.199999999999974</c:v>
                </c:pt>
                <c:pt idx="263">
                  <c:v>11.299999999999956</c:v>
                </c:pt>
                <c:pt idx="264">
                  <c:v>11.400000000000002</c:v>
                </c:pt>
                <c:pt idx="265">
                  <c:v>11.499999999999991</c:v>
                </c:pt>
                <c:pt idx="266">
                  <c:v>11.599999999999989</c:v>
                </c:pt>
                <c:pt idx="267">
                  <c:v>11.699999999999974</c:v>
                </c:pt>
                <c:pt idx="268">
                  <c:v>11.799999999999956</c:v>
                </c:pt>
                <c:pt idx="269">
                  <c:v>11.900000000000002</c:v>
                </c:pt>
                <c:pt idx="270">
                  <c:v>11.999999999999991</c:v>
                </c:pt>
                <c:pt idx="271">
                  <c:v>12.099999999999987</c:v>
                </c:pt>
                <c:pt idx="272">
                  <c:v>12.199999999999974</c:v>
                </c:pt>
                <c:pt idx="273">
                  <c:v>12.299999999999956</c:v>
                </c:pt>
                <c:pt idx="274">
                  <c:v>12.399999999999999</c:v>
                </c:pt>
                <c:pt idx="275">
                  <c:v>12.499999999999988</c:v>
                </c:pt>
                <c:pt idx="276">
                  <c:v>12.599999999999985</c:v>
                </c:pt>
                <c:pt idx="277">
                  <c:v>12.699999999999974</c:v>
                </c:pt>
                <c:pt idx="278">
                  <c:v>12.799999999999956</c:v>
                </c:pt>
                <c:pt idx="279">
                  <c:v>12.899999999999999</c:v>
                </c:pt>
                <c:pt idx="280">
                  <c:v>12.999999999999986</c:v>
                </c:pt>
                <c:pt idx="281">
                  <c:v>13.099999999999984</c:v>
                </c:pt>
                <c:pt idx="282">
                  <c:v>13.199999999999974</c:v>
                </c:pt>
                <c:pt idx="283">
                  <c:v>13.299999999999956</c:v>
                </c:pt>
                <c:pt idx="284">
                  <c:v>13.399999999999995</c:v>
                </c:pt>
                <c:pt idx="285">
                  <c:v>13.499999999999984</c:v>
                </c:pt>
                <c:pt idx="286">
                  <c:v>13.599999999999982</c:v>
                </c:pt>
                <c:pt idx="287">
                  <c:v>13.699999999999974</c:v>
                </c:pt>
                <c:pt idx="288">
                  <c:v>13.799999999999956</c:v>
                </c:pt>
                <c:pt idx="289">
                  <c:v>13.899999999999995</c:v>
                </c:pt>
                <c:pt idx="290">
                  <c:v>13.999999999999984</c:v>
                </c:pt>
                <c:pt idx="291">
                  <c:v>14.09999999999998</c:v>
                </c:pt>
                <c:pt idx="292">
                  <c:v>14.199999999999974</c:v>
                </c:pt>
                <c:pt idx="293">
                  <c:v>14.299999999999956</c:v>
                </c:pt>
                <c:pt idx="294">
                  <c:v>14.399999999999991</c:v>
                </c:pt>
                <c:pt idx="295">
                  <c:v>14.499999999999982</c:v>
                </c:pt>
                <c:pt idx="296">
                  <c:v>14.599999999999978</c:v>
                </c:pt>
                <c:pt idx="297">
                  <c:v>14.699999999999973</c:v>
                </c:pt>
                <c:pt idx="298">
                  <c:v>14.799999999999956</c:v>
                </c:pt>
                <c:pt idx="299">
                  <c:v>14.899999999999991</c:v>
                </c:pt>
                <c:pt idx="300">
                  <c:v>14.99999999999998</c:v>
                </c:pt>
              </c:numCache>
            </c:numRef>
          </c:xVal>
          <c:yVal>
            <c:numRef>
              <c:f>Sheet2!$B$2:$B$575</c:f>
              <c:numCache>
                <c:formatCode>General</c:formatCode>
                <c:ptCount val="574"/>
                <c:pt idx="0">
                  <c:v>1.1903312694928581E-3</c:v>
                </c:pt>
                <c:pt idx="1">
                  <c:v>9.4099150538680474E-4</c:v>
                </c:pt>
                <c:pt idx="2">
                  <c:v>9.9857984272248195E-4</c:v>
                </c:pt>
                <c:pt idx="3">
                  <c:v>1.0592687730622029E-3</c:v>
                </c:pt>
                <c:pt idx="4">
                  <c:v>1.123196719198192E-3</c:v>
                </c:pt>
                <c:pt idx="5">
                  <c:v>1.1905064839551759E-3</c:v>
                </c:pt>
                <c:pt idx="6">
                  <c:v>1.2613452792531869E-3</c:v>
                </c:pt>
                <c:pt idx="7">
                  <c:v>1.3358647478405217E-3</c:v>
                </c:pt>
                <c:pt idx="8">
                  <c:v>1.4142209772038908E-3</c:v>
                </c:pt>
                <c:pt idx="9">
                  <c:v>1.4965745051561147E-3</c:v>
                </c:pt>
                <c:pt idx="10">
                  <c:v>1.5830903165959919E-3</c:v>
                </c:pt>
                <c:pt idx="11">
                  <c:v>1.6739378309306129E-3</c:v>
                </c:pt>
                <c:pt idx="12">
                  <c:v>1.7692908796474486E-3</c:v>
                </c:pt>
                <c:pt idx="13">
                  <c:v>1.8693276735224551E-3</c:v>
                </c:pt>
                <c:pt idx="14">
                  <c:v>1.9742307589502325E-3</c:v>
                </c:pt>
                <c:pt idx="15">
                  <c:v>2.084186962884536E-3</c:v>
                </c:pt>
                <c:pt idx="16">
                  <c:v>2.1993873258811239E-3</c:v>
                </c:pt>
                <c:pt idx="17">
                  <c:v>2.3200270227405244E-3</c:v>
                </c:pt>
                <c:pt idx="18">
                  <c:v>2.446305270255598E-3</c:v>
                </c:pt>
                <c:pt idx="19">
                  <c:v>2.5784252215790612E-3</c:v>
                </c:pt>
                <c:pt idx="20">
                  <c:v>2.7165938467371403E-3</c:v>
                </c:pt>
                <c:pt idx="21">
                  <c:v>2.8610217988299536E-3</c:v>
                </c:pt>
                <c:pt idx="22">
                  <c:v>3.0119232654754985E-3</c:v>
                </c:pt>
                <c:pt idx="23">
                  <c:v>3.169515805072169E-3</c:v>
                </c:pt>
                <c:pt idx="24">
                  <c:v>3.3340201674762092E-3</c:v>
                </c:pt>
                <c:pt idx="25">
                  <c:v>3.5056600987137037E-3</c:v>
                </c:pt>
                <c:pt idx="26">
                  <c:v>3.6846621293724086E-3</c:v>
                </c:pt>
                <c:pt idx="27">
                  <c:v>3.8712553463473866E-3</c:v>
                </c:pt>
                <c:pt idx="28">
                  <c:v>4.0656711476451494E-3</c:v>
                </c:pt>
                <c:pt idx="29">
                  <c:v>4.2681429799845414E-3</c:v>
                </c:pt>
                <c:pt idx="30">
                  <c:v>4.4789060589685709E-3</c:v>
                </c:pt>
                <c:pt idx="31">
                  <c:v>4.6981970716402453E-3</c:v>
                </c:pt>
                <c:pt idx="32">
                  <c:v>4.9262538612764722E-3</c:v>
                </c:pt>
                <c:pt idx="33">
                  <c:v>5.1633150943175103E-3</c:v>
                </c:pt>
                <c:pt idx="34">
                  <c:v>5.4096199093763677E-3</c:v>
                </c:pt>
                <c:pt idx="35">
                  <c:v>5.6654075483201956E-3</c:v>
                </c:pt>
                <c:pt idx="36">
                  <c:v>5.930916969468218E-3</c:v>
                </c:pt>
                <c:pt idx="37">
                  <c:v>6.2063864430016609E-3</c:v>
                </c:pt>
                <c:pt idx="38">
                  <c:v>6.4920531287394794E-3</c:v>
                </c:pt>
                <c:pt idx="39">
                  <c:v>6.7881526364898118E-3</c:v>
                </c:pt>
                <c:pt idx="40">
                  <c:v>7.0949185692462261E-3</c:v>
                </c:pt>
                <c:pt idx="41">
                  <c:v>7.4125820495612596E-3</c:v>
                </c:pt>
                <c:pt idx="42">
                  <c:v>7.7413712294911209E-3</c:v>
                </c:pt>
                <c:pt idx="43">
                  <c:v>8.0815107845720151E-3</c:v>
                </c:pt>
                <c:pt idx="44">
                  <c:v>8.4332213923540081E-3</c:v>
                </c:pt>
                <c:pt idx="45">
                  <c:v>8.7967191960854202E-3</c:v>
                </c:pt>
                <c:pt idx="46">
                  <c:v>9.1722152542109744E-3</c:v>
                </c:pt>
                <c:pt idx="47">
                  <c:v>9.5599149764154078E-3</c:v>
                </c:pt>
                <c:pt idx="48">
                  <c:v>9.9600175470141352E-3</c:v>
                </c:pt>
                <c:pt idx="49">
                  <c:v>1.0372715336564085E-2</c:v>
                </c:pt>
                <c:pt idx="50">
                  <c:v>1.0798193302637541E-2</c:v>
                </c:pt>
                <c:pt idx="51">
                  <c:v>1.1236628380773529E-2</c:v>
                </c:pt>
                <c:pt idx="52">
                  <c:v>1.1688188866690296E-2</c:v>
                </c:pt>
                <c:pt idx="53">
                  <c:v>1.2153033790912881E-2</c:v>
                </c:pt>
                <c:pt idx="54">
                  <c:v>1.2631312287039637E-2</c:v>
                </c:pt>
                <c:pt idx="55">
                  <c:v>1.3123162954935225E-2</c:v>
                </c:pt>
                <c:pt idx="56">
                  <c:v>1.3628713220208841E-2</c:v>
                </c:pt>
                <c:pt idx="57">
                  <c:v>1.414807869139662E-2</c:v>
                </c:pt>
                <c:pt idx="58">
                  <c:v>1.4681362516331268E-2</c:v>
                </c:pt>
                <c:pt idx="59">
                  <c:v>1.5228654739241364E-2</c:v>
                </c:pt>
                <c:pt idx="60">
                  <c:v>1.5790031660178786E-2</c:v>
                </c:pt>
                <c:pt idx="61">
                  <c:v>1.6365555198428573E-2</c:v>
                </c:pt>
                <c:pt idx="62">
                  <c:v>1.6955272261604377E-2</c:v>
                </c:pt>
                <c:pt idx="63">
                  <c:v>1.7559214122180974E-2</c:v>
                </c:pt>
                <c:pt idx="64">
                  <c:v>1.8177395803256429E-2</c:v>
                </c:pt>
                <c:pt idx="65">
                  <c:v>1.8809815475377311E-2</c:v>
                </c:pt>
                <c:pt idx="66">
                  <c:v>1.9456453866293341E-2</c:v>
                </c:pt>
                <c:pt idx="67">
                  <c:v>2.0117273685538006E-2</c:v>
                </c:pt>
                <c:pt idx="68">
                  <c:v>2.0792219065752678E-2</c:v>
                </c:pt>
                <c:pt idx="69">
                  <c:v>2.1481215022696849E-2</c:v>
                </c:pt>
                <c:pt idx="70">
                  <c:v>2.2184166935890929E-2</c:v>
                </c:pt>
                <c:pt idx="71">
                  <c:v>2.2900960051858394E-2</c:v>
                </c:pt>
                <c:pt idx="72">
                  <c:v>2.3631459011916291E-2</c:v>
                </c:pt>
                <c:pt idx="73">
                  <c:v>2.4375507406480298E-2</c:v>
                </c:pt>
                <c:pt idx="74">
                  <c:v>2.5132927357817442E-2</c:v>
                </c:pt>
                <c:pt idx="75">
                  <c:v>2.5903519133178152E-2</c:v>
                </c:pt>
                <c:pt idx="76">
                  <c:v>2.6687060790200369E-2</c:v>
                </c:pt>
                <c:pt idx="77">
                  <c:v>2.7483307856456429E-2</c:v>
                </c:pt>
                <c:pt idx="78">
                  <c:v>2.8291993044967625E-2</c:v>
                </c:pt>
                <c:pt idx="79">
                  <c:v>2.911282600746929E-2</c:v>
                </c:pt>
                <c:pt idx="80">
                  <c:v>2.994549312714875E-2</c:v>
                </c:pt>
                <c:pt idx="81">
                  <c:v>3.0789657352526492E-2</c:v>
                </c:pt>
                <c:pt idx="82">
                  <c:v>3.1644958074076565E-2</c:v>
                </c:pt>
                <c:pt idx="83">
                  <c:v>3.2511011045106612E-2</c:v>
                </c:pt>
                <c:pt idx="84">
                  <c:v>3.3387408348342473E-2</c:v>
                </c:pt>
                <c:pt idx="85">
                  <c:v>3.4273718409561518E-2</c:v>
                </c:pt>
                <c:pt idx="86">
                  <c:v>3.5169486059532178E-2</c:v>
                </c:pt>
                <c:pt idx="87">
                  <c:v>3.6074232645416038E-2</c:v>
                </c:pt>
                <c:pt idx="88">
                  <c:v>3.6987456192660792E-2</c:v>
                </c:pt>
                <c:pt idx="89">
                  <c:v>3.7908631618327852E-2</c:v>
                </c:pt>
                <c:pt idx="90">
                  <c:v>3.883721099664246E-2</c:v>
                </c:pt>
                <c:pt idx="91">
                  <c:v>3.9772623877455011E-2</c:v>
                </c:pt>
                <c:pt idx="92">
                  <c:v>4.0714277658151957E-2</c:v>
                </c:pt>
                <c:pt idx="93">
                  <c:v>4.1661558009421354E-2</c:v>
                </c:pt>
                <c:pt idx="94">
                  <c:v>4.2613829355143636E-2</c:v>
                </c:pt>
                <c:pt idx="95">
                  <c:v>4.3570435406509775E-2</c:v>
                </c:pt>
                <c:pt idx="96">
                  <c:v>4.4530699750352121E-2</c:v>
                </c:pt>
                <c:pt idx="97">
                  <c:v>4.5493926491477085E-2</c:v>
                </c:pt>
                <c:pt idx="98">
                  <c:v>4.6459400948672902E-2</c:v>
                </c:pt>
                <c:pt idx="99">
                  <c:v>4.7426390403875751E-2</c:v>
                </c:pt>
                <c:pt idx="100">
                  <c:v>4.8394144903828686E-2</c:v>
                </c:pt>
                <c:pt idx="101">
                  <c:v>4.936189811340852E-2</c:v>
                </c:pt>
                <c:pt idx="102">
                  <c:v>5.0328868219623082E-2</c:v>
                </c:pt>
                <c:pt idx="103">
                  <c:v>5.1294258885123734E-2</c:v>
                </c:pt>
                <c:pt idx="104">
                  <c:v>5.225726024991053E-2</c:v>
                </c:pt>
                <c:pt idx="105">
                  <c:v>5.3217049979750602E-2</c:v>
                </c:pt>
                <c:pt idx="106">
                  <c:v>5.4172794359667611E-2</c:v>
                </c:pt>
                <c:pt idx="107">
                  <c:v>5.5123649430690973E-2</c:v>
                </c:pt>
                <c:pt idx="108">
                  <c:v>5.6068762167923794E-2</c:v>
                </c:pt>
                <c:pt idx="109">
                  <c:v>5.7007271697801475E-2</c:v>
                </c:pt>
                <c:pt idx="110">
                  <c:v>5.79383105522965E-2</c:v>
                </c:pt>
                <c:pt idx="111">
                  <c:v>5.8861005957664733E-2</c:v>
                </c:pt>
                <c:pt idx="112">
                  <c:v>5.9774481155190733E-2</c:v>
                </c:pt>
                <c:pt idx="113">
                  <c:v>6.0677856751259647E-2</c:v>
                </c:pt>
                <c:pt idx="114">
                  <c:v>6.1570252093970206E-2</c:v>
                </c:pt>
                <c:pt idx="115">
                  <c:v>6.2450786673351896E-2</c:v>
                </c:pt>
                <c:pt idx="116">
                  <c:v>6.3318581542178648E-2</c:v>
                </c:pt>
                <c:pt idx="117">
                  <c:v>6.4172760754234434E-2</c:v>
                </c:pt>
                <c:pt idx="118">
                  <c:v>6.5012452816816738E-2</c:v>
                </c:pt>
                <c:pt idx="119">
                  <c:v>6.5836792154152959E-2</c:v>
                </c:pt>
                <c:pt idx="120">
                  <c:v>6.6644920578359385E-2</c:v>
                </c:pt>
                <c:pt idx="121">
                  <c:v>6.743598876447579E-2</c:v>
                </c:pt>
                <c:pt idx="122">
                  <c:v>6.8209157726070155E-2</c:v>
                </c:pt>
                <c:pt idx="123">
                  <c:v>6.8963600287866716E-2</c:v>
                </c:pt>
                <c:pt idx="124">
                  <c:v>6.9698502551794633E-2</c:v>
                </c:pt>
                <c:pt idx="125">
                  <c:v>7.0413065352859724E-2</c:v>
                </c:pt>
                <c:pt idx="126">
                  <c:v>7.1106505701199141E-2</c:v>
                </c:pt>
                <c:pt idx="127">
                  <c:v>7.1778058206708684E-2</c:v>
                </c:pt>
                <c:pt idx="128">
                  <c:v>7.2426976482618532E-2</c:v>
                </c:pt>
                <c:pt idx="129">
                  <c:v>7.3052534524431001E-2</c:v>
                </c:pt>
                <c:pt idx="130">
                  <c:v>7.3654028060664387E-2</c:v>
                </c:pt>
                <c:pt idx="131">
                  <c:v>7.4230775871893265E-2</c:v>
                </c:pt>
                <c:pt idx="132">
                  <c:v>7.4782121074625993E-2</c:v>
                </c:pt>
                <c:pt idx="133">
                  <c:v>7.5307432366650592E-2</c:v>
                </c:pt>
                <c:pt idx="134">
                  <c:v>7.580610523054046E-2</c:v>
                </c:pt>
                <c:pt idx="135">
                  <c:v>7.6277563092104636E-2</c:v>
                </c:pt>
                <c:pt idx="136">
                  <c:v>7.6721258430695535E-2</c:v>
                </c:pt>
                <c:pt idx="137">
                  <c:v>7.7136673838363687E-2</c:v>
                </c:pt>
                <c:pt idx="138">
                  <c:v>7.7523323025002963E-2</c:v>
                </c:pt>
                <c:pt idx="139">
                  <c:v>7.7880751766757961E-2</c:v>
                </c:pt>
                <c:pt idx="140">
                  <c:v>7.820853879509107E-2</c:v>
                </c:pt>
                <c:pt idx="141">
                  <c:v>7.8506296624085994E-2</c:v>
                </c:pt>
                <c:pt idx="142">
                  <c:v>7.8773672313708423E-2</c:v>
                </c:pt>
                <c:pt idx="143">
                  <c:v>7.9010348166922192E-2</c:v>
                </c:pt>
                <c:pt idx="144">
                  <c:v>7.9216042358731642E-2</c:v>
                </c:pt>
                <c:pt idx="145">
                  <c:v>7.9390509495402592E-2</c:v>
                </c:pt>
                <c:pt idx="146">
                  <c:v>7.953354110232215E-2</c:v>
                </c:pt>
                <c:pt idx="147">
                  <c:v>7.964496603912169E-2</c:v>
                </c:pt>
                <c:pt idx="148">
                  <c:v>7.9724650840921688E-2</c:v>
                </c:pt>
                <c:pt idx="149">
                  <c:v>7.9772499984733972E-2</c:v>
                </c:pt>
                <c:pt idx="150">
                  <c:v>7.9788456080286951E-2</c:v>
                </c:pt>
                <c:pt idx="151">
                  <c:v>7.9772499984733972E-2</c:v>
                </c:pt>
                <c:pt idx="152">
                  <c:v>7.9724650840921757E-2</c:v>
                </c:pt>
                <c:pt idx="153">
                  <c:v>7.9644966039121773E-2</c:v>
                </c:pt>
                <c:pt idx="154">
                  <c:v>7.9533541102322178E-2</c:v>
                </c:pt>
                <c:pt idx="155">
                  <c:v>7.9390509495402731E-2</c:v>
                </c:pt>
                <c:pt idx="156">
                  <c:v>7.9216042358731795E-2</c:v>
                </c:pt>
                <c:pt idx="157">
                  <c:v>7.9010348166922331E-2</c:v>
                </c:pt>
                <c:pt idx="158">
                  <c:v>7.8773672313708562E-2</c:v>
                </c:pt>
                <c:pt idx="159">
                  <c:v>7.8506296624086161E-2</c:v>
                </c:pt>
                <c:pt idx="160">
                  <c:v>7.8208538795091292E-2</c:v>
                </c:pt>
                <c:pt idx="161">
                  <c:v>7.7880751766758224E-2</c:v>
                </c:pt>
                <c:pt idx="162">
                  <c:v>7.7523323025003282E-2</c:v>
                </c:pt>
                <c:pt idx="163">
                  <c:v>7.7136673838363978E-2</c:v>
                </c:pt>
                <c:pt idx="164">
                  <c:v>7.6721258430695854E-2</c:v>
                </c:pt>
                <c:pt idx="165">
                  <c:v>7.6277563092104955E-2</c:v>
                </c:pt>
                <c:pt idx="166">
                  <c:v>7.5806105230540807E-2</c:v>
                </c:pt>
                <c:pt idx="167">
                  <c:v>7.5307432366651134E-2</c:v>
                </c:pt>
                <c:pt idx="168">
                  <c:v>7.4782121074626465E-2</c:v>
                </c:pt>
                <c:pt idx="169">
                  <c:v>7.4230775871893653E-2</c:v>
                </c:pt>
                <c:pt idx="170">
                  <c:v>7.3654028060664845E-2</c:v>
                </c:pt>
                <c:pt idx="171">
                  <c:v>7.3052534524431528E-2</c:v>
                </c:pt>
                <c:pt idx="172">
                  <c:v>7.2426976482619018E-2</c:v>
                </c:pt>
                <c:pt idx="173">
                  <c:v>7.1778058206709142E-2</c:v>
                </c:pt>
                <c:pt idx="174">
                  <c:v>7.1106505701199654E-2</c:v>
                </c:pt>
                <c:pt idx="175">
                  <c:v>7.0413065352860432E-2</c:v>
                </c:pt>
                <c:pt idx="176">
                  <c:v>6.9698502551795424E-2</c:v>
                </c:pt>
                <c:pt idx="177">
                  <c:v>6.8963600287867022E-2</c:v>
                </c:pt>
                <c:pt idx="178">
                  <c:v>6.8209157726070765E-2</c:v>
                </c:pt>
                <c:pt idx="179">
                  <c:v>6.7435988764476373E-2</c:v>
                </c:pt>
                <c:pt idx="180">
                  <c:v>6.6644920578360148E-2</c:v>
                </c:pt>
                <c:pt idx="181">
                  <c:v>6.5836792154153626E-2</c:v>
                </c:pt>
                <c:pt idx="182">
                  <c:v>6.5012452816817209E-2</c:v>
                </c:pt>
                <c:pt idx="183">
                  <c:v>6.4172760754234934E-2</c:v>
                </c:pt>
                <c:pt idx="184">
                  <c:v>6.3318581542179134E-2</c:v>
                </c:pt>
                <c:pt idx="185">
                  <c:v>6.2450786673352555E-2</c:v>
                </c:pt>
                <c:pt idx="186">
                  <c:v>6.1570252093970775E-2</c:v>
                </c:pt>
                <c:pt idx="187">
                  <c:v>6.0677856751260285E-2</c:v>
                </c:pt>
                <c:pt idx="188">
                  <c:v>5.9774481155191475E-2</c:v>
                </c:pt>
                <c:pt idx="189">
                  <c:v>5.8861005957665524E-2</c:v>
                </c:pt>
                <c:pt idx="190">
                  <c:v>5.7938310552297034E-2</c:v>
                </c:pt>
                <c:pt idx="191">
                  <c:v>5.7007271697802099E-2</c:v>
                </c:pt>
                <c:pt idx="192">
                  <c:v>5.6068762167924405E-2</c:v>
                </c:pt>
                <c:pt idx="193">
                  <c:v>5.5123649430691833E-2</c:v>
                </c:pt>
                <c:pt idx="194">
                  <c:v>5.4172794359668375E-2</c:v>
                </c:pt>
                <c:pt idx="195">
                  <c:v>5.3217049979751303E-2</c:v>
                </c:pt>
                <c:pt idx="196">
                  <c:v>5.2257260249911321E-2</c:v>
                </c:pt>
                <c:pt idx="197">
                  <c:v>5.1294258885124407E-2</c:v>
                </c:pt>
                <c:pt idx="198">
                  <c:v>5.0328868219623783E-2</c:v>
                </c:pt>
                <c:pt idx="199">
                  <c:v>4.9361898113409033E-2</c:v>
                </c:pt>
                <c:pt idx="200">
                  <c:v>4.8394144903829199E-2</c:v>
                </c:pt>
                <c:pt idx="201">
                  <c:v>4.7426390403876535E-2</c:v>
                </c:pt>
                <c:pt idx="202">
                  <c:v>4.6459400948673839E-2</c:v>
                </c:pt>
                <c:pt idx="203">
                  <c:v>4.5493926491477779E-2</c:v>
                </c:pt>
                <c:pt idx="204">
                  <c:v>4.4530699750352863E-2</c:v>
                </c:pt>
                <c:pt idx="205">
                  <c:v>4.3570435406510483E-2</c:v>
                </c:pt>
                <c:pt idx="206">
                  <c:v>4.261382935514417E-2</c:v>
                </c:pt>
                <c:pt idx="207">
                  <c:v>4.1661558009421985E-2</c:v>
                </c:pt>
                <c:pt idx="208">
                  <c:v>4.0714277658152553E-2</c:v>
                </c:pt>
                <c:pt idx="209">
                  <c:v>3.9772623877455615E-2</c:v>
                </c:pt>
                <c:pt idx="210">
                  <c:v>3.8837210996643196E-2</c:v>
                </c:pt>
                <c:pt idx="211">
                  <c:v>3.7908631618328539E-2</c:v>
                </c:pt>
                <c:pt idx="212">
                  <c:v>3.698745619266143E-2</c:v>
                </c:pt>
                <c:pt idx="213">
                  <c:v>3.607423264541669E-2</c:v>
                </c:pt>
                <c:pt idx="214">
                  <c:v>3.5169486059532767E-2</c:v>
                </c:pt>
                <c:pt idx="215">
                  <c:v>3.4273718409562143E-2</c:v>
                </c:pt>
                <c:pt idx="216">
                  <c:v>3.3387408348343146E-2</c:v>
                </c:pt>
                <c:pt idx="217">
                  <c:v>3.2511011045107202E-2</c:v>
                </c:pt>
                <c:pt idx="218">
                  <c:v>3.1644958074077169E-2</c:v>
                </c:pt>
                <c:pt idx="219">
                  <c:v>3.0789657352527207E-2</c:v>
                </c:pt>
                <c:pt idx="220">
                  <c:v>2.9945493127149416E-2</c:v>
                </c:pt>
                <c:pt idx="221">
                  <c:v>2.9112826007469887E-2</c:v>
                </c:pt>
                <c:pt idx="222">
                  <c:v>2.8291993044968211E-2</c:v>
                </c:pt>
                <c:pt idx="223">
                  <c:v>2.7483307856457004E-2</c:v>
                </c:pt>
                <c:pt idx="224">
                  <c:v>2.6687060790200941E-2</c:v>
                </c:pt>
                <c:pt idx="225">
                  <c:v>2.5903519133178711E-2</c:v>
                </c:pt>
                <c:pt idx="226">
                  <c:v>2.5132927357818011E-2</c:v>
                </c:pt>
                <c:pt idx="227">
                  <c:v>2.4375507406480843E-2</c:v>
                </c:pt>
                <c:pt idx="228">
                  <c:v>2.3631459011916801E-2</c:v>
                </c:pt>
                <c:pt idx="229">
                  <c:v>2.290096005185881E-2</c:v>
                </c:pt>
                <c:pt idx="230">
                  <c:v>2.2184166935891429E-2</c:v>
                </c:pt>
                <c:pt idx="231">
                  <c:v>2.1481215022697345E-2</c:v>
                </c:pt>
                <c:pt idx="232">
                  <c:v>2.0792219065753289E-2</c:v>
                </c:pt>
                <c:pt idx="233">
                  <c:v>2.011727368553845E-2</c:v>
                </c:pt>
                <c:pt idx="234">
                  <c:v>1.945645386629382E-2</c:v>
                </c:pt>
                <c:pt idx="235">
                  <c:v>1.8809815475377779E-2</c:v>
                </c:pt>
                <c:pt idx="236">
                  <c:v>1.8177395803256884E-2</c:v>
                </c:pt>
                <c:pt idx="237">
                  <c:v>1.7559214122181432E-2</c:v>
                </c:pt>
                <c:pt idx="238">
                  <c:v>1.6955272261604783E-2</c:v>
                </c:pt>
                <c:pt idx="239">
                  <c:v>1.6365555198428989E-2</c:v>
                </c:pt>
                <c:pt idx="240">
                  <c:v>1.5790031660179192E-2</c:v>
                </c:pt>
                <c:pt idx="241">
                  <c:v>1.5228654739241759E-2</c:v>
                </c:pt>
                <c:pt idx="242">
                  <c:v>1.468136251633166E-2</c:v>
                </c:pt>
                <c:pt idx="243">
                  <c:v>1.4148078691396991E-2</c:v>
                </c:pt>
                <c:pt idx="244">
                  <c:v>1.3628713220209183E-2</c:v>
                </c:pt>
                <c:pt idx="245">
                  <c:v>1.3123162954935605E-2</c:v>
                </c:pt>
                <c:pt idx="246">
                  <c:v>1.2631312287039986E-2</c:v>
                </c:pt>
                <c:pt idx="247">
                  <c:v>1.2153033790913221E-2</c:v>
                </c:pt>
                <c:pt idx="248">
                  <c:v>1.1688188866690609E-2</c:v>
                </c:pt>
                <c:pt idx="249">
                  <c:v>1.1236628380773861E-2</c:v>
                </c:pt>
                <c:pt idx="250">
                  <c:v>1.0798193302637865E-2</c:v>
                </c:pt>
                <c:pt idx="251">
                  <c:v>1.0372715336564343E-2</c:v>
                </c:pt>
                <c:pt idx="252">
                  <c:v>9.9600175470144475E-3</c:v>
                </c:pt>
                <c:pt idx="253">
                  <c:v>9.559914976415701E-3</c:v>
                </c:pt>
                <c:pt idx="254">
                  <c:v>9.1722152542112519E-3</c:v>
                </c:pt>
                <c:pt idx="255">
                  <c:v>8.796719196085696E-3</c:v>
                </c:pt>
                <c:pt idx="256">
                  <c:v>8.4332213923542631E-3</c:v>
                </c:pt>
                <c:pt idx="257">
                  <c:v>8.0815107845722597E-3</c:v>
                </c:pt>
                <c:pt idx="258">
                  <c:v>7.7413712294913681E-3</c:v>
                </c:pt>
                <c:pt idx="259">
                  <c:v>7.4125820495614825E-3</c:v>
                </c:pt>
                <c:pt idx="260">
                  <c:v>7.0949185692464655E-3</c:v>
                </c:pt>
                <c:pt idx="261">
                  <c:v>6.788152636490039E-3</c:v>
                </c:pt>
                <c:pt idx="262">
                  <c:v>6.492053128739704E-3</c:v>
                </c:pt>
                <c:pt idx="263">
                  <c:v>6.2063864430018682E-3</c:v>
                </c:pt>
                <c:pt idx="264">
                  <c:v>5.9309169694684106E-3</c:v>
                </c:pt>
                <c:pt idx="265">
                  <c:v>5.6654075483203855E-3</c:v>
                </c:pt>
                <c:pt idx="266">
                  <c:v>5.4096199093765463E-3</c:v>
                </c:pt>
                <c:pt idx="267">
                  <c:v>5.1633150943176933E-3</c:v>
                </c:pt>
                <c:pt idx="268">
                  <c:v>4.9262538612766683E-3</c:v>
                </c:pt>
                <c:pt idx="269">
                  <c:v>4.6981970716404075E-3</c:v>
                </c:pt>
                <c:pt idx="270">
                  <c:v>4.4789060589687114E-3</c:v>
                </c:pt>
                <c:pt idx="271">
                  <c:v>4.2681429799846914E-3</c:v>
                </c:pt>
                <c:pt idx="272">
                  <c:v>4.0656711476452917E-3</c:v>
                </c:pt>
                <c:pt idx="273">
                  <c:v>3.8712553463475228E-3</c:v>
                </c:pt>
                <c:pt idx="274">
                  <c:v>3.6846621293725392E-3</c:v>
                </c:pt>
                <c:pt idx="275">
                  <c:v>3.5056600987138252E-3</c:v>
                </c:pt>
                <c:pt idx="276">
                  <c:v>3.334020167476341E-3</c:v>
                </c:pt>
                <c:pt idx="277">
                  <c:v>3.1695158050722865E-3</c:v>
                </c:pt>
                <c:pt idx="278">
                  <c:v>3.0119232654756095E-3</c:v>
                </c:pt>
                <c:pt idx="279">
                  <c:v>2.8610217988300607E-3</c:v>
                </c:pt>
                <c:pt idx="280">
                  <c:v>2.7165938467372417E-3</c:v>
                </c:pt>
                <c:pt idx="281">
                  <c:v>2.5784252215791592E-3</c:v>
                </c:pt>
                <c:pt idx="282">
                  <c:v>2.4463052702556852E-3</c:v>
                </c:pt>
                <c:pt idx="283">
                  <c:v>2.3200270227406116E-3</c:v>
                </c:pt>
                <c:pt idx="284">
                  <c:v>2.1993873258812071E-3</c:v>
                </c:pt>
                <c:pt idx="285">
                  <c:v>2.0841869628846158E-3</c:v>
                </c:pt>
                <c:pt idx="286">
                  <c:v>1.9742307589503093E-3</c:v>
                </c:pt>
                <c:pt idx="287">
                  <c:v>1.8693276735225358E-3</c:v>
                </c:pt>
                <c:pt idx="288">
                  <c:v>1.7692908796475232E-3</c:v>
                </c:pt>
                <c:pt idx="289">
                  <c:v>1.6739378309306792E-3</c:v>
                </c:pt>
                <c:pt idx="290">
                  <c:v>1.5830903165960605E-3</c:v>
                </c:pt>
                <c:pt idx="291">
                  <c:v>1.4965745051561741E-3</c:v>
                </c:pt>
                <c:pt idx="292">
                  <c:v>1.4142209772039461E-3</c:v>
                </c:pt>
                <c:pt idx="293">
                  <c:v>1.3358647478405774E-3</c:v>
                </c:pt>
                <c:pt idx="294">
                  <c:v>1.2613452792532447E-3</c:v>
                </c:pt>
                <c:pt idx="295">
                  <c:v>1.1905064839552294E-3</c:v>
                </c:pt>
                <c:pt idx="296">
                  <c:v>1.1231967191982421E-3</c:v>
                </c:pt>
                <c:pt idx="297">
                  <c:v>1.059268773062248E-3</c:v>
                </c:pt>
                <c:pt idx="298">
                  <c:v>9.9857984272252705E-4</c:v>
                </c:pt>
                <c:pt idx="299">
                  <c:v>9.4099150538684551E-4</c:v>
                </c:pt>
                <c:pt idx="300">
                  <c:v>8.8636968238765151E-4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109-4C1C-B92F-7442A4782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738560"/>
        <c:axId val="36740096"/>
      </c:scatterChart>
      <c:valAx>
        <c:axId val="36738560"/>
        <c:scaling>
          <c:orientation val="minMax"/>
          <c:max val="15"/>
          <c:min val="-15"/>
        </c:scaling>
        <c:delete val="0"/>
        <c:axPos val="b"/>
        <c:numFmt formatCode="General" sourceLinked="1"/>
        <c:majorTickMark val="out"/>
        <c:minorTickMark val="none"/>
        <c:tickLblPos val="nextTo"/>
        <c:crossAx val="36740096"/>
        <c:crosses val="autoZero"/>
        <c:crossBetween val="midCat"/>
      </c:valAx>
      <c:valAx>
        <c:axId val="36740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6738560"/>
        <c:crossesAt val="-15"/>
        <c:crossBetween val="midCat"/>
      </c:valAx>
      <c:spPr>
        <a:solidFill>
          <a:srgbClr val="FFFF00"/>
        </a:solidFill>
      </c:spPr>
    </c:plotArea>
    <c:plotVisOnly val="1"/>
    <c:dispBlanksAs val="gap"/>
    <c:showDLblsOverMax val="0"/>
  </c:chart>
  <c:spPr>
    <a:solidFill>
      <a:srgbClr val="FF66FF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N(0,27)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xVal>
            <c:numRef>
              <c:f>Sheet1!$A$2:$A$402</c:f>
              <c:numCache>
                <c:formatCode>General</c:formatCode>
                <c:ptCount val="401"/>
                <c:pt idx="0">
                  <c:v>-20</c:v>
                </c:pt>
                <c:pt idx="1">
                  <c:v>-19.899999999999999</c:v>
                </c:pt>
                <c:pt idx="2">
                  <c:v>-19.799999999999994</c:v>
                </c:pt>
                <c:pt idx="3">
                  <c:v>-19.699999999999996</c:v>
                </c:pt>
                <c:pt idx="4">
                  <c:v>-19.599999999999991</c:v>
                </c:pt>
                <c:pt idx="5">
                  <c:v>-19.499999999999989</c:v>
                </c:pt>
                <c:pt idx="6">
                  <c:v>-19.399999999999988</c:v>
                </c:pt>
                <c:pt idx="7">
                  <c:v>-19.299999999999986</c:v>
                </c:pt>
                <c:pt idx="8">
                  <c:v>-19.199999999999992</c:v>
                </c:pt>
                <c:pt idx="9">
                  <c:v>-19.099999999999987</c:v>
                </c:pt>
                <c:pt idx="10">
                  <c:v>-18.999999999999986</c:v>
                </c:pt>
                <c:pt idx="11">
                  <c:v>-18.899999999999984</c:v>
                </c:pt>
                <c:pt idx="12">
                  <c:v>-18.799999999999983</c:v>
                </c:pt>
                <c:pt idx="13">
                  <c:v>-18.699999999999985</c:v>
                </c:pt>
                <c:pt idx="14">
                  <c:v>-18.59999999999998</c:v>
                </c:pt>
                <c:pt idx="15">
                  <c:v>-18.499999999999979</c:v>
                </c:pt>
                <c:pt idx="16">
                  <c:v>-18.399999999999977</c:v>
                </c:pt>
                <c:pt idx="17">
                  <c:v>-18.299999999999976</c:v>
                </c:pt>
                <c:pt idx="18">
                  <c:v>-18.199999999999974</c:v>
                </c:pt>
                <c:pt idx="19">
                  <c:v>-18.099999999999973</c:v>
                </c:pt>
                <c:pt idx="20">
                  <c:v>-17.999999999999972</c:v>
                </c:pt>
                <c:pt idx="21">
                  <c:v>-17.89999999999997</c:v>
                </c:pt>
                <c:pt idx="22">
                  <c:v>-17.799999999999969</c:v>
                </c:pt>
                <c:pt idx="23">
                  <c:v>-17.699999999999967</c:v>
                </c:pt>
                <c:pt idx="24">
                  <c:v>-17.599999999999966</c:v>
                </c:pt>
                <c:pt idx="25">
                  <c:v>-17.499999999999961</c:v>
                </c:pt>
                <c:pt idx="26">
                  <c:v>-17.399999999999963</c:v>
                </c:pt>
                <c:pt idx="27">
                  <c:v>-17.299999999999962</c:v>
                </c:pt>
                <c:pt idx="28">
                  <c:v>-17.19999999999996</c:v>
                </c:pt>
                <c:pt idx="29">
                  <c:v>-17.099999999999959</c:v>
                </c:pt>
                <c:pt idx="30">
                  <c:v>-16.999999999999954</c:v>
                </c:pt>
                <c:pt idx="31">
                  <c:v>-16.899999999999956</c:v>
                </c:pt>
                <c:pt idx="32">
                  <c:v>-16.799999999999951</c:v>
                </c:pt>
                <c:pt idx="33">
                  <c:v>-16.699999999999953</c:v>
                </c:pt>
                <c:pt idx="34">
                  <c:v>-16.599999999999952</c:v>
                </c:pt>
                <c:pt idx="35">
                  <c:v>-16.499999999999947</c:v>
                </c:pt>
                <c:pt idx="36">
                  <c:v>-16.399999999999949</c:v>
                </c:pt>
                <c:pt idx="37">
                  <c:v>-16.299999999999944</c:v>
                </c:pt>
                <c:pt idx="38">
                  <c:v>-16.199999999999946</c:v>
                </c:pt>
                <c:pt idx="39">
                  <c:v>-16.099999999999941</c:v>
                </c:pt>
                <c:pt idx="40">
                  <c:v>-15.999999999999948</c:v>
                </c:pt>
                <c:pt idx="41">
                  <c:v>-15.899999999999949</c:v>
                </c:pt>
                <c:pt idx="42">
                  <c:v>-15.799999999999947</c:v>
                </c:pt>
                <c:pt idx="43">
                  <c:v>-15.699999999999948</c:v>
                </c:pt>
                <c:pt idx="44">
                  <c:v>-15.599999999999948</c:v>
                </c:pt>
                <c:pt idx="45">
                  <c:v>-15.49999999999995</c:v>
                </c:pt>
                <c:pt idx="46">
                  <c:v>-15.399999999999951</c:v>
                </c:pt>
                <c:pt idx="47">
                  <c:v>-15.299999999999949</c:v>
                </c:pt>
                <c:pt idx="48">
                  <c:v>-15.199999999999951</c:v>
                </c:pt>
                <c:pt idx="49">
                  <c:v>-15.099999999999952</c:v>
                </c:pt>
                <c:pt idx="50">
                  <c:v>-14.999999999999952</c:v>
                </c:pt>
                <c:pt idx="51">
                  <c:v>-14.899999999999952</c:v>
                </c:pt>
                <c:pt idx="52">
                  <c:v>-14.799999999999951</c:v>
                </c:pt>
                <c:pt idx="53">
                  <c:v>-14.699999999999951</c:v>
                </c:pt>
                <c:pt idx="54">
                  <c:v>-14.599999999999952</c:v>
                </c:pt>
                <c:pt idx="55">
                  <c:v>-14.499999999999952</c:v>
                </c:pt>
                <c:pt idx="56">
                  <c:v>-14.399999999999954</c:v>
                </c:pt>
                <c:pt idx="57">
                  <c:v>-14.299999999999953</c:v>
                </c:pt>
                <c:pt idx="58">
                  <c:v>-14.199999999999953</c:v>
                </c:pt>
                <c:pt idx="59">
                  <c:v>-14.099999999999953</c:v>
                </c:pt>
                <c:pt idx="60">
                  <c:v>-13.999999999999954</c:v>
                </c:pt>
                <c:pt idx="61">
                  <c:v>-13.899999999999954</c:v>
                </c:pt>
                <c:pt idx="62">
                  <c:v>-13.799999999999955</c:v>
                </c:pt>
                <c:pt idx="63">
                  <c:v>-13.699999999999955</c:v>
                </c:pt>
                <c:pt idx="64">
                  <c:v>-13.599999999999955</c:v>
                </c:pt>
                <c:pt idx="65">
                  <c:v>-13.499999999999956</c:v>
                </c:pt>
                <c:pt idx="66">
                  <c:v>-13.399999999999956</c:v>
                </c:pt>
                <c:pt idx="67">
                  <c:v>-13.299999999999956</c:v>
                </c:pt>
                <c:pt idx="68">
                  <c:v>-13.199999999999957</c:v>
                </c:pt>
                <c:pt idx="69">
                  <c:v>-13.099999999999957</c:v>
                </c:pt>
                <c:pt idx="70">
                  <c:v>-12.999999999999957</c:v>
                </c:pt>
                <c:pt idx="71">
                  <c:v>-12.899999999999958</c:v>
                </c:pt>
                <c:pt idx="72">
                  <c:v>-12.799999999999956</c:v>
                </c:pt>
                <c:pt idx="73">
                  <c:v>-12.699999999999958</c:v>
                </c:pt>
                <c:pt idx="74">
                  <c:v>-12.599999999999959</c:v>
                </c:pt>
                <c:pt idx="75">
                  <c:v>-12.499999999999959</c:v>
                </c:pt>
                <c:pt idx="76">
                  <c:v>-12.399999999999961</c:v>
                </c:pt>
                <c:pt idx="77">
                  <c:v>-12.29999999999996</c:v>
                </c:pt>
                <c:pt idx="78">
                  <c:v>-12.19999999999996</c:v>
                </c:pt>
                <c:pt idx="79">
                  <c:v>-12.099999999999961</c:v>
                </c:pt>
                <c:pt idx="80">
                  <c:v>-11.999999999999961</c:v>
                </c:pt>
                <c:pt idx="81">
                  <c:v>-11.899999999999961</c:v>
                </c:pt>
                <c:pt idx="82">
                  <c:v>-11.799999999999962</c:v>
                </c:pt>
                <c:pt idx="83">
                  <c:v>-11.699999999999962</c:v>
                </c:pt>
                <c:pt idx="84">
                  <c:v>-11.599999999999964</c:v>
                </c:pt>
                <c:pt idx="85">
                  <c:v>-11.499999999999964</c:v>
                </c:pt>
                <c:pt idx="86">
                  <c:v>-11.399999999999965</c:v>
                </c:pt>
                <c:pt idx="87">
                  <c:v>-11.299999999999963</c:v>
                </c:pt>
                <c:pt idx="88">
                  <c:v>-11.199999999999964</c:v>
                </c:pt>
                <c:pt idx="89">
                  <c:v>-11.099999999999964</c:v>
                </c:pt>
                <c:pt idx="90">
                  <c:v>-10.999999999999966</c:v>
                </c:pt>
                <c:pt idx="91">
                  <c:v>-10.899999999999967</c:v>
                </c:pt>
                <c:pt idx="92">
                  <c:v>-10.799999999999965</c:v>
                </c:pt>
                <c:pt idx="93">
                  <c:v>-10.699999999999966</c:v>
                </c:pt>
                <c:pt idx="94">
                  <c:v>-10.599999999999966</c:v>
                </c:pt>
                <c:pt idx="95">
                  <c:v>-10.499999999999966</c:v>
                </c:pt>
                <c:pt idx="96">
                  <c:v>-10.399999999999968</c:v>
                </c:pt>
                <c:pt idx="97">
                  <c:v>-10.299999999999967</c:v>
                </c:pt>
                <c:pt idx="98">
                  <c:v>-10.199999999999967</c:v>
                </c:pt>
                <c:pt idx="99">
                  <c:v>-10.099999999999968</c:v>
                </c:pt>
                <c:pt idx="100">
                  <c:v>-9.999999999999968</c:v>
                </c:pt>
                <c:pt idx="101">
                  <c:v>-9.8999999999999684</c:v>
                </c:pt>
                <c:pt idx="102">
                  <c:v>-9.7999999999999687</c:v>
                </c:pt>
                <c:pt idx="103">
                  <c:v>-9.6999999999999691</c:v>
                </c:pt>
                <c:pt idx="104">
                  <c:v>-9.5999999999999694</c:v>
                </c:pt>
                <c:pt idx="105">
                  <c:v>-9.4999999999999716</c:v>
                </c:pt>
                <c:pt idx="106">
                  <c:v>-9.3999999999999719</c:v>
                </c:pt>
                <c:pt idx="107">
                  <c:v>-9.2999999999999705</c:v>
                </c:pt>
                <c:pt idx="108">
                  <c:v>-9.1999999999999709</c:v>
                </c:pt>
                <c:pt idx="109">
                  <c:v>-9.0999999999999712</c:v>
                </c:pt>
                <c:pt idx="110">
                  <c:v>-8.9999999999999716</c:v>
                </c:pt>
                <c:pt idx="111">
                  <c:v>-8.8999999999999719</c:v>
                </c:pt>
                <c:pt idx="112">
                  <c:v>-8.7999999999999705</c:v>
                </c:pt>
                <c:pt idx="113">
                  <c:v>-8.6999999999999726</c:v>
                </c:pt>
                <c:pt idx="114">
                  <c:v>-8.599999999999973</c:v>
                </c:pt>
                <c:pt idx="115">
                  <c:v>-8.4999999999999734</c:v>
                </c:pt>
                <c:pt idx="116">
                  <c:v>-8.3999999999999755</c:v>
                </c:pt>
                <c:pt idx="117">
                  <c:v>-8.2999999999999723</c:v>
                </c:pt>
                <c:pt idx="118">
                  <c:v>-8.1999999999999726</c:v>
                </c:pt>
                <c:pt idx="119">
                  <c:v>-8.0999999999999748</c:v>
                </c:pt>
                <c:pt idx="120">
                  <c:v>-7.9999999999999734</c:v>
                </c:pt>
                <c:pt idx="121">
                  <c:v>-7.8999999999999737</c:v>
                </c:pt>
                <c:pt idx="122">
                  <c:v>-7.799999999999975</c:v>
                </c:pt>
                <c:pt idx="123">
                  <c:v>-7.6999999999999744</c:v>
                </c:pt>
                <c:pt idx="124">
                  <c:v>-7.5999999999999757</c:v>
                </c:pt>
                <c:pt idx="125">
                  <c:v>-7.499999999999976</c:v>
                </c:pt>
                <c:pt idx="126">
                  <c:v>-7.3999999999999764</c:v>
                </c:pt>
                <c:pt idx="127">
                  <c:v>-7.2999999999999767</c:v>
                </c:pt>
                <c:pt idx="128">
                  <c:v>-7.1999999999999762</c:v>
                </c:pt>
                <c:pt idx="129">
                  <c:v>-7.0999999999999774</c:v>
                </c:pt>
                <c:pt idx="130">
                  <c:v>-6.9999999999999778</c:v>
                </c:pt>
                <c:pt idx="131">
                  <c:v>-6.8999999999999773</c:v>
                </c:pt>
                <c:pt idx="132">
                  <c:v>-6.7999999999999785</c:v>
                </c:pt>
                <c:pt idx="133">
                  <c:v>-6.699999999999978</c:v>
                </c:pt>
                <c:pt idx="134">
                  <c:v>-6.5999999999999783</c:v>
                </c:pt>
                <c:pt idx="135">
                  <c:v>-6.4999999999999796</c:v>
                </c:pt>
                <c:pt idx="136">
                  <c:v>-6.399999999999979</c:v>
                </c:pt>
                <c:pt idx="137">
                  <c:v>-6.2999999999999794</c:v>
                </c:pt>
                <c:pt idx="138">
                  <c:v>-6.1999999999999797</c:v>
                </c:pt>
                <c:pt idx="139">
                  <c:v>-6.0999999999999801</c:v>
                </c:pt>
                <c:pt idx="140">
                  <c:v>-5.9999999999999813</c:v>
                </c:pt>
                <c:pt idx="141">
                  <c:v>-5.8999999999999808</c:v>
                </c:pt>
                <c:pt idx="142">
                  <c:v>-5.7999999999999812</c:v>
                </c:pt>
                <c:pt idx="143">
                  <c:v>-5.6999999999999815</c:v>
                </c:pt>
                <c:pt idx="144">
                  <c:v>-5.5999999999999819</c:v>
                </c:pt>
                <c:pt idx="145">
                  <c:v>-5.4999999999999822</c:v>
                </c:pt>
                <c:pt idx="146">
                  <c:v>-5.3999999999999826</c:v>
                </c:pt>
                <c:pt idx="147">
                  <c:v>-5.2999999999999829</c:v>
                </c:pt>
                <c:pt idx="148">
                  <c:v>-5.1999999999999824</c:v>
                </c:pt>
                <c:pt idx="149">
                  <c:v>-5.0999999999999837</c:v>
                </c:pt>
                <c:pt idx="150">
                  <c:v>-4.9999999999999849</c:v>
                </c:pt>
                <c:pt idx="151">
                  <c:v>-4.8999999999999844</c:v>
                </c:pt>
                <c:pt idx="152">
                  <c:v>-4.7999999999999856</c:v>
                </c:pt>
                <c:pt idx="153">
                  <c:v>-4.6999999999999851</c:v>
                </c:pt>
                <c:pt idx="154">
                  <c:v>-4.5999999999999854</c:v>
                </c:pt>
                <c:pt idx="155">
                  <c:v>-4.4999999999999867</c:v>
                </c:pt>
                <c:pt idx="156">
                  <c:v>-4.3999999999999861</c:v>
                </c:pt>
                <c:pt idx="157">
                  <c:v>-4.2999999999999874</c:v>
                </c:pt>
                <c:pt idx="158">
                  <c:v>-4.1999999999999869</c:v>
                </c:pt>
                <c:pt idx="159">
                  <c:v>-4.0999999999999872</c:v>
                </c:pt>
                <c:pt idx="160">
                  <c:v>-3.9999999999999867</c:v>
                </c:pt>
                <c:pt idx="161">
                  <c:v>-3.8999999999999866</c:v>
                </c:pt>
                <c:pt idx="162">
                  <c:v>-3.7999999999999869</c:v>
                </c:pt>
                <c:pt idx="163">
                  <c:v>-3.6999999999999869</c:v>
                </c:pt>
                <c:pt idx="164">
                  <c:v>-3.5999999999999868</c:v>
                </c:pt>
                <c:pt idx="165">
                  <c:v>-3.4999999999999867</c:v>
                </c:pt>
                <c:pt idx="166">
                  <c:v>-3.3999999999999861</c:v>
                </c:pt>
                <c:pt idx="167">
                  <c:v>-3.2999999999999865</c:v>
                </c:pt>
                <c:pt idx="168">
                  <c:v>-3.1999999999999864</c:v>
                </c:pt>
                <c:pt idx="169">
                  <c:v>-3.0999999999999863</c:v>
                </c:pt>
                <c:pt idx="170">
                  <c:v>-2.9999999999999858</c:v>
                </c:pt>
                <c:pt idx="171">
                  <c:v>-2.8999999999999857</c:v>
                </c:pt>
                <c:pt idx="172">
                  <c:v>-2.7999999999999861</c:v>
                </c:pt>
                <c:pt idx="173">
                  <c:v>-2.699999999999986</c:v>
                </c:pt>
                <c:pt idx="174">
                  <c:v>-2.5999999999999854</c:v>
                </c:pt>
                <c:pt idx="175">
                  <c:v>-2.4999999999999853</c:v>
                </c:pt>
                <c:pt idx="176">
                  <c:v>-2.3999999999999853</c:v>
                </c:pt>
                <c:pt idx="177">
                  <c:v>-2.2999999999999852</c:v>
                </c:pt>
                <c:pt idx="178">
                  <c:v>-2.1999999999999851</c:v>
                </c:pt>
                <c:pt idx="179">
                  <c:v>-2.099999999999985</c:v>
                </c:pt>
                <c:pt idx="180">
                  <c:v>-1.9999999999999851</c:v>
                </c:pt>
                <c:pt idx="181">
                  <c:v>-1.899999999999985</c:v>
                </c:pt>
                <c:pt idx="182">
                  <c:v>-1.7999999999999849</c:v>
                </c:pt>
                <c:pt idx="183">
                  <c:v>-1.6999999999999849</c:v>
                </c:pt>
                <c:pt idx="184">
                  <c:v>-1.5999999999999848</c:v>
                </c:pt>
                <c:pt idx="185">
                  <c:v>-1.4999999999999845</c:v>
                </c:pt>
                <c:pt idx="186">
                  <c:v>-1.3999999999999846</c:v>
                </c:pt>
                <c:pt idx="187">
                  <c:v>-1.2999999999999843</c:v>
                </c:pt>
                <c:pt idx="188">
                  <c:v>-1.1999999999999844</c:v>
                </c:pt>
                <c:pt idx="189">
                  <c:v>-1.0999999999999841</c:v>
                </c:pt>
                <c:pt idx="190">
                  <c:v>-0.99999999999998468</c:v>
                </c:pt>
                <c:pt idx="191">
                  <c:v>-0.8999999999999847</c:v>
                </c:pt>
                <c:pt idx="192">
                  <c:v>-0.79999999999998461</c:v>
                </c:pt>
                <c:pt idx="193">
                  <c:v>-0.69999999999998463</c:v>
                </c:pt>
                <c:pt idx="194">
                  <c:v>-0.59999999999998466</c:v>
                </c:pt>
                <c:pt idx="195">
                  <c:v>-0.49999999999998479</c:v>
                </c:pt>
                <c:pt idx="196">
                  <c:v>-0.39999999999998487</c:v>
                </c:pt>
                <c:pt idx="197">
                  <c:v>-0.29999999999998483</c:v>
                </c:pt>
                <c:pt idx="198">
                  <c:v>-0.19999999999998475</c:v>
                </c:pt>
                <c:pt idx="199">
                  <c:v>-9.999999999998474E-2</c:v>
                </c:pt>
                <c:pt idx="200">
                  <c:v>1.5293322164211541E-14</c:v>
                </c:pt>
                <c:pt idx="201">
                  <c:v>0.10000000000001531</c:v>
                </c:pt>
                <c:pt idx="202">
                  <c:v>0.2000000000000153</c:v>
                </c:pt>
                <c:pt idx="203">
                  <c:v>0.30000000000001531</c:v>
                </c:pt>
                <c:pt idx="204">
                  <c:v>0.40000000000001534</c:v>
                </c:pt>
                <c:pt idx="205">
                  <c:v>0.50000000000001532</c:v>
                </c:pt>
                <c:pt idx="206">
                  <c:v>0.60000000000001541</c:v>
                </c:pt>
                <c:pt idx="207">
                  <c:v>0.70000000000001539</c:v>
                </c:pt>
                <c:pt idx="208">
                  <c:v>0.80000000000001525</c:v>
                </c:pt>
                <c:pt idx="209">
                  <c:v>0.90000000000001523</c:v>
                </c:pt>
                <c:pt idx="210">
                  <c:v>1.0000000000000153</c:v>
                </c:pt>
                <c:pt idx="211">
                  <c:v>1.1000000000000156</c:v>
                </c:pt>
                <c:pt idx="212">
                  <c:v>1.2000000000000155</c:v>
                </c:pt>
                <c:pt idx="213">
                  <c:v>1.3000000000000158</c:v>
                </c:pt>
                <c:pt idx="214">
                  <c:v>1.4000000000000157</c:v>
                </c:pt>
                <c:pt idx="215">
                  <c:v>1.500000000000016</c:v>
                </c:pt>
                <c:pt idx="216">
                  <c:v>1.6000000000000161</c:v>
                </c:pt>
                <c:pt idx="217">
                  <c:v>1.7000000000000159</c:v>
                </c:pt>
                <c:pt idx="218">
                  <c:v>1.800000000000016</c:v>
                </c:pt>
                <c:pt idx="219">
                  <c:v>1.9000000000000161</c:v>
                </c:pt>
                <c:pt idx="220">
                  <c:v>2.0000000000000164</c:v>
                </c:pt>
                <c:pt idx="221">
                  <c:v>2.1000000000000165</c:v>
                </c:pt>
                <c:pt idx="222">
                  <c:v>2.2000000000000166</c:v>
                </c:pt>
                <c:pt idx="223">
                  <c:v>2.3000000000000167</c:v>
                </c:pt>
                <c:pt idx="224">
                  <c:v>2.4000000000000168</c:v>
                </c:pt>
                <c:pt idx="225">
                  <c:v>2.5000000000000169</c:v>
                </c:pt>
                <c:pt idx="226">
                  <c:v>2.600000000000017</c:v>
                </c:pt>
                <c:pt idx="227">
                  <c:v>2.7000000000000171</c:v>
                </c:pt>
                <c:pt idx="228">
                  <c:v>2.8000000000000171</c:v>
                </c:pt>
                <c:pt idx="229">
                  <c:v>2.9000000000000172</c:v>
                </c:pt>
                <c:pt idx="230">
                  <c:v>3.0000000000000173</c:v>
                </c:pt>
                <c:pt idx="231">
                  <c:v>3.1000000000000174</c:v>
                </c:pt>
                <c:pt idx="232">
                  <c:v>3.2000000000000175</c:v>
                </c:pt>
                <c:pt idx="233">
                  <c:v>3.3000000000000171</c:v>
                </c:pt>
                <c:pt idx="234">
                  <c:v>3.4000000000000172</c:v>
                </c:pt>
                <c:pt idx="235">
                  <c:v>3.5000000000000178</c:v>
                </c:pt>
                <c:pt idx="236">
                  <c:v>3.6000000000000179</c:v>
                </c:pt>
                <c:pt idx="237">
                  <c:v>3.7000000000000179</c:v>
                </c:pt>
                <c:pt idx="238">
                  <c:v>3.8000000000000176</c:v>
                </c:pt>
                <c:pt idx="239">
                  <c:v>3.9000000000000181</c:v>
                </c:pt>
                <c:pt idx="240">
                  <c:v>4.0000000000000178</c:v>
                </c:pt>
                <c:pt idx="241">
                  <c:v>4.1000000000000165</c:v>
                </c:pt>
                <c:pt idx="242">
                  <c:v>4.2000000000000171</c:v>
                </c:pt>
                <c:pt idx="243">
                  <c:v>4.3000000000000167</c:v>
                </c:pt>
                <c:pt idx="244">
                  <c:v>4.4000000000000163</c:v>
                </c:pt>
                <c:pt idx="245">
                  <c:v>4.500000000000016</c:v>
                </c:pt>
                <c:pt idx="246">
                  <c:v>4.6000000000000156</c:v>
                </c:pt>
                <c:pt idx="247">
                  <c:v>4.7000000000000153</c:v>
                </c:pt>
                <c:pt idx="248">
                  <c:v>4.8000000000000149</c:v>
                </c:pt>
                <c:pt idx="249">
                  <c:v>4.9000000000000155</c:v>
                </c:pt>
                <c:pt idx="250">
                  <c:v>5.0000000000000142</c:v>
                </c:pt>
                <c:pt idx="251">
                  <c:v>5.100000000000013</c:v>
                </c:pt>
                <c:pt idx="252">
                  <c:v>5.2000000000000135</c:v>
                </c:pt>
                <c:pt idx="253">
                  <c:v>5.3000000000000123</c:v>
                </c:pt>
                <c:pt idx="254">
                  <c:v>5.4000000000000128</c:v>
                </c:pt>
                <c:pt idx="255">
                  <c:v>5.5000000000000115</c:v>
                </c:pt>
                <c:pt idx="256">
                  <c:v>5.6000000000000112</c:v>
                </c:pt>
                <c:pt idx="257">
                  <c:v>5.7000000000000117</c:v>
                </c:pt>
                <c:pt idx="258">
                  <c:v>5.8000000000000105</c:v>
                </c:pt>
                <c:pt idx="259">
                  <c:v>5.900000000000011</c:v>
                </c:pt>
                <c:pt idx="260">
                  <c:v>6.0000000000000107</c:v>
                </c:pt>
                <c:pt idx="261">
                  <c:v>6.1000000000000094</c:v>
                </c:pt>
                <c:pt idx="262">
                  <c:v>6.2000000000000099</c:v>
                </c:pt>
                <c:pt idx="263">
                  <c:v>6.3000000000000096</c:v>
                </c:pt>
                <c:pt idx="264">
                  <c:v>6.4000000000000092</c:v>
                </c:pt>
                <c:pt idx="265">
                  <c:v>6.5000000000000089</c:v>
                </c:pt>
                <c:pt idx="266">
                  <c:v>6.6000000000000085</c:v>
                </c:pt>
                <c:pt idx="267">
                  <c:v>6.7000000000000082</c:v>
                </c:pt>
                <c:pt idx="268">
                  <c:v>6.8000000000000078</c:v>
                </c:pt>
                <c:pt idx="269">
                  <c:v>6.9000000000000083</c:v>
                </c:pt>
                <c:pt idx="270">
                  <c:v>7.0000000000000071</c:v>
                </c:pt>
                <c:pt idx="271">
                  <c:v>7.1000000000000068</c:v>
                </c:pt>
                <c:pt idx="272">
                  <c:v>7.2000000000000064</c:v>
                </c:pt>
                <c:pt idx="273">
                  <c:v>7.300000000000006</c:v>
                </c:pt>
                <c:pt idx="274">
                  <c:v>7.4000000000000066</c:v>
                </c:pt>
                <c:pt idx="275">
                  <c:v>7.5000000000000053</c:v>
                </c:pt>
                <c:pt idx="276">
                  <c:v>7.600000000000005</c:v>
                </c:pt>
                <c:pt idx="277">
                  <c:v>7.7000000000000055</c:v>
                </c:pt>
                <c:pt idx="278">
                  <c:v>7.8000000000000043</c:v>
                </c:pt>
                <c:pt idx="279">
                  <c:v>7.9000000000000039</c:v>
                </c:pt>
                <c:pt idx="280">
                  <c:v>8.0000000000000036</c:v>
                </c:pt>
                <c:pt idx="281">
                  <c:v>8.1000000000000032</c:v>
                </c:pt>
                <c:pt idx="282">
                  <c:v>8.2000000000000011</c:v>
                </c:pt>
                <c:pt idx="283">
                  <c:v>8.3000000000000025</c:v>
                </c:pt>
                <c:pt idx="284">
                  <c:v>8.4000000000000021</c:v>
                </c:pt>
                <c:pt idx="285">
                  <c:v>8.5000000000000018</c:v>
                </c:pt>
                <c:pt idx="286">
                  <c:v>8.6000000000000014</c:v>
                </c:pt>
                <c:pt idx="287">
                  <c:v>8.7000000000000011</c:v>
                </c:pt>
                <c:pt idx="288">
                  <c:v>8.8000000000000007</c:v>
                </c:pt>
                <c:pt idx="289">
                  <c:v>8.9</c:v>
                </c:pt>
                <c:pt idx="290">
                  <c:v>9</c:v>
                </c:pt>
                <c:pt idx="291">
                  <c:v>9.1</c:v>
                </c:pt>
                <c:pt idx="292">
                  <c:v>9.2000000000000011</c:v>
                </c:pt>
                <c:pt idx="293">
                  <c:v>9.3000000000000025</c:v>
                </c:pt>
                <c:pt idx="294">
                  <c:v>9.4000000000000021</c:v>
                </c:pt>
                <c:pt idx="295">
                  <c:v>9.5000000000000018</c:v>
                </c:pt>
                <c:pt idx="296">
                  <c:v>9.6000000000000014</c:v>
                </c:pt>
                <c:pt idx="297">
                  <c:v>9.6999999999999993</c:v>
                </c:pt>
                <c:pt idx="298">
                  <c:v>9.7999999999999989</c:v>
                </c:pt>
                <c:pt idx="299">
                  <c:v>9.8999999999999986</c:v>
                </c:pt>
                <c:pt idx="300">
                  <c:v>9.9999999999999982</c:v>
                </c:pt>
                <c:pt idx="301">
                  <c:v>10.099999999999998</c:v>
                </c:pt>
                <c:pt idx="302">
                  <c:v>10.199999999999998</c:v>
                </c:pt>
                <c:pt idx="303">
                  <c:v>10.299999999999997</c:v>
                </c:pt>
                <c:pt idx="304">
                  <c:v>10.399999999999999</c:v>
                </c:pt>
                <c:pt idx="305">
                  <c:v>10.499999999999998</c:v>
                </c:pt>
                <c:pt idx="306">
                  <c:v>10.599999999999996</c:v>
                </c:pt>
                <c:pt idx="307">
                  <c:v>10.699999999999996</c:v>
                </c:pt>
                <c:pt idx="308">
                  <c:v>10.799999999999995</c:v>
                </c:pt>
                <c:pt idx="309">
                  <c:v>10.899999999999997</c:v>
                </c:pt>
                <c:pt idx="310">
                  <c:v>10.999999999999996</c:v>
                </c:pt>
                <c:pt idx="311">
                  <c:v>11.099999999999996</c:v>
                </c:pt>
                <c:pt idx="312">
                  <c:v>11.199999999999994</c:v>
                </c:pt>
                <c:pt idx="313">
                  <c:v>11.299999999999994</c:v>
                </c:pt>
                <c:pt idx="314">
                  <c:v>11.399999999999995</c:v>
                </c:pt>
                <c:pt idx="315">
                  <c:v>11.499999999999995</c:v>
                </c:pt>
                <c:pt idx="316">
                  <c:v>11.599999999999994</c:v>
                </c:pt>
                <c:pt idx="317">
                  <c:v>11.699999999999992</c:v>
                </c:pt>
                <c:pt idx="318">
                  <c:v>11.799999999999992</c:v>
                </c:pt>
                <c:pt idx="319">
                  <c:v>11.899999999999993</c:v>
                </c:pt>
                <c:pt idx="320">
                  <c:v>11.999999999999991</c:v>
                </c:pt>
                <c:pt idx="321">
                  <c:v>12.099999999999991</c:v>
                </c:pt>
                <c:pt idx="322">
                  <c:v>12.19999999999999</c:v>
                </c:pt>
                <c:pt idx="323">
                  <c:v>12.29999999999999</c:v>
                </c:pt>
                <c:pt idx="324">
                  <c:v>12.399999999999991</c:v>
                </c:pt>
                <c:pt idx="325">
                  <c:v>12.499999999999991</c:v>
                </c:pt>
                <c:pt idx="326">
                  <c:v>12.599999999999989</c:v>
                </c:pt>
                <c:pt idx="327">
                  <c:v>12.699999999999989</c:v>
                </c:pt>
                <c:pt idx="328">
                  <c:v>12.799999999999986</c:v>
                </c:pt>
                <c:pt idx="329">
                  <c:v>12.899999999999988</c:v>
                </c:pt>
                <c:pt idx="330">
                  <c:v>12.999999999999988</c:v>
                </c:pt>
                <c:pt idx="331">
                  <c:v>13.099999999999987</c:v>
                </c:pt>
                <c:pt idx="332">
                  <c:v>13.199999999999987</c:v>
                </c:pt>
                <c:pt idx="333">
                  <c:v>13.299999999999986</c:v>
                </c:pt>
                <c:pt idx="334">
                  <c:v>13.399999999999986</c:v>
                </c:pt>
                <c:pt idx="335">
                  <c:v>13.499999999999986</c:v>
                </c:pt>
                <c:pt idx="336">
                  <c:v>13.599999999999985</c:v>
                </c:pt>
                <c:pt idx="337">
                  <c:v>13.699999999999985</c:v>
                </c:pt>
                <c:pt idx="338">
                  <c:v>13.799999999999985</c:v>
                </c:pt>
                <c:pt idx="339">
                  <c:v>13.899999999999986</c:v>
                </c:pt>
                <c:pt idx="340">
                  <c:v>13.999999999999984</c:v>
                </c:pt>
                <c:pt idx="341">
                  <c:v>14.099999999999984</c:v>
                </c:pt>
                <c:pt idx="342">
                  <c:v>14.199999999999983</c:v>
                </c:pt>
                <c:pt idx="343">
                  <c:v>14.299999999999983</c:v>
                </c:pt>
                <c:pt idx="344">
                  <c:v>14.399999999999984</c:v>
                </c:pt>
                <c:pt idx="345">
                  <c:v>14.499999999999982</c:v>
                </c:pt>
                <c:pt idx="346">
                  <c:v>14.599999999999982</c:v>
                </c:pt>
                <c:pt idx="347">
                  <c:v>14.699999999999982</c:v>
                </c:pt>
                <c:pt idx="348">
                  <c:v>14.799999999999979</c:v>
                </c:pt>
                <c:pt idx="349">
                  <c:v>14.899999999999981</c:v>
                </c:pt>
                <c:pt idx="350">
                  <c:v>14.99999999999998</c:v>
                </c:pt>
                <c:pt idx="351">
                  <c:v>15.09999999999998</c:v>
                </c:pt>
                <c:pt idx="352">
                  <c:v>15.19999999999998</c:v>
                </c:pt>
                <c:pt idx="353">
                  <c:v>15.299999999999979</c:v>
                </c:pt>
                <c:pt idx="354">
                  <c:v>15.399999999999979</c:v>
                </c:pt>
                <c:pt idx="355">
                  <c:v>15.499999999999979</c:v>
                </c:pt>
                <c:pt idx="356">
                  <c:v>15.599999999999978</c:v>
                </c:pt>
                <c:pt idx="357">
                  <c:v>15.699999999999976</c:v>
                </c:pt>
                <c:pt idx="358">
                  <c:v>15.799999999999976</c:v>
                </c:pt>
                <c:pt idx="359">
                  <c:v>15.899999999999977</c:v>
                </c:pt>
                <c:pt idx="360">
                  <c:v>15.999999999999977</c:v>
                </c:pt>
                <c:pt idx="361">
                  <c:v>16.099999999999977</c:v>
                </c:pt>
                <c:pt idx="362">
                  <c:v>16.199999999999978</c:v>
                </c:pt>
                <c:pt idx="363">
                  <c:v>16.299999999999979</c:v>
                </c:pt>
                <c:pt idx="364">
                  <c:v>16.399999999999981</c:v>
                </c:pt>
                <c:pt idx="365">
                  <c:v>16.499999999999982</c:v>
                </c:pt>
                <c:pt idx="366">
                  <c:v>16.599999999999984</c:v>
                </c:pt>
                <c:pt idx="367">
                  <c:v>16.699999999999985</c:v>
                </c:pt>
                <c:pt idx="368">
                  <c:v>16.799999999999986</c:v>
                </c:pt>
                <c:pt idx="369">
                  <c:v>16.899999999999988</c:v>
                </c:pt>
                <c:pt idx="370">
                  <c:v>16.999999999999989</c:v>
                </c:pt>
                <c:pt idx="371">
                  <c:v>17.099999999999987</c:v>
                </c:pt>
                <c:pt idx="372">
                  <c:v>17.199999999999992</c:v>
                </c:pt>
                <c:pt idx="373">
                  <c:v>17.29999999999999</c:v>
                </c:pt>
                <c:pt idx="374">
                  <c:v>17.399999999999991</c:v>
                </c:pt>
                <c:pt idx="375">
                  <c:v>17.499999999999993</c:v>
                </c:pt>
                <c:pt idx="376">
                  <c:v>17.599999999999994</c:v>
                </c:pt>
                <c:pt idx="377">
                  <c:v>17.7</c:v>
                </c:pt>
                <c:pt idx="378">
                  <c:v>17.8</c:v>
                </c:pt>
                <c:pt idx="379">
                  <c:v>17.900000000000002</c:v>
                </c:pt>
                <c:pt idx="380">
                  <c:v>18.000000000000004</c:v>
                </c:pt>
                <c:pt idx="381">
                  <c:v>18.100000000000005</c:v>
                </c:pt>
                <c:pt idx="382">
                  <c:v>18.200000000000006</c:v>
                </c:pt>
                <c:pt idx="383">
                  <c:v>18.300000000000008</c:v>
                </c:pt>
                <c:pt idx="384">
                  <c:v>18.400000000000009</c:v>
                </c:pt>
                <c:pt idx="385">
                  <c:v>18.500000000000011</c:v>
                </c:pt>
                <c:pt idx="386">
                  <c:v>18.600000000000016</c:v>
                </c:pt>
                <c:pt idx="387">
                  <c:v>18.700000000000014</c:v>
                </c:pt>
                <c:pt idx="388">
                  <c:v>18.800000000000015</c:v>
                </c:pt>
                <c:pt idx="389">
                  <c:v>18.900000000000016</c:v>
                </c:pt>
                <c:pt idx="390">
                  <c:v>19.000000000000018</c:v>
                </c:pt>
                <c:pt idx="391">
                  <c:v>19.100000000000023</c:v>
                </c:pt>
                <c:pt idx="392">
                  <c:v>19.200000000000021</c:v>
                </c:pt>
                <c:pt idx="393">
                  <c:v>19.300000000000026</c:v>
                </c:pt>
                <c:pt idx="394">
                  <c:v>19.400000000000023</c:v>
                </c:pt>
                <c:pt idx="395">
                  <c:v>19.500000000000025</c:v>
                </c:pt>
                <c:pt idx="396">
                  <c:v>19.60000000000003</c:v>
                </c:pt>
                <c:pt idx="397">
                  <c:v>19.700000000000028</c:v>
                </c:pt>
                <c:pt idx="398">
                  <c:v>19.800000000000033</c:v>
                </c:pt>
                <c:pt idx="399">
                  <c:v>19.900000000000027</c:v>
                </c:pt>
                <c:pt idx="400">
                  <c:v>20.000000000000032</c:v>
                </c:pt>
              </c:numCache>
            </c:numRef>
          </c:xVal>
          <c:yVal>
            <c:numRef>
              <c:f>Sheet1!$B$2:$B$402</c:f>
              <c:numCache>
                <c:formatCode>General</c:formatCode>
                <c:ptCount val="401"/>
                <c:pt idx="0">
                  <c:v>4.6583489899384641E-5</c:v>
                </c:pt>
                <c:pt idx="1">
                  <c:v>5.0155845766054587E-5</c:v>
                </c:pt>
                <c:pt idx="2">
                  <c:v>5.3982158388516399E-5</c:v>
                </c:pt>
                <c:pt idx="3">
                  <c:v>5.8078859865306719E-5</c:v>
                </c:pt>
                <c:pt idx="4">
                  <c:v>6.2463320825920506E-5</c:v>
                </c:pt>
                <c:pt idx="5">
                  <c:v>6.7153894955417431E-5</c:v>
                </c:pt>
                <c:pt idx="6">
                  <c:v>7.2169965000707401E-5</c:v>
                </c:pt>
                <c:pt idx="7">
                  <c:v>7.7531990264342437E-5</c:v>
                </c:pt>
                <c:pt idx="8">
                  <c:v>8.3261555588083746E-5</c:v>
                </c:pt>
                <c:pt idx="9">
                  <c:v>8.9381421824677798E-5</c:v>
                </c:pt>
                <c:pt idx="10">
                  <c:v>9.5915577792161981E-5</c:v>
                </c:pt>
                <c:pt idx="11">
                  <c:v>1.0288929370061573E-4</c:v>
                </c:pt>
                <c:pt idx="12">
                  <c:v>1.1032917603657612E-4</c:v>
                </c:pt>
                <c:pt idx="13">
                  <c:v>1.1826322388533959E-4</c:v>
                </c:pt>
                <c:pt idx="14">
                  <c:v>1.2672088666606799E-4</c:v>
                </c:pt>
                <c:pt idx="15">
                  <c:v>1.3573312324901033E-4</c:v>
                </c:pt>
                <c:pt idx="16">
                  <c:v>1.4533246241822548E-4</c:v>
                </c:pt>
                <c:pt idx="17">
                  <c:v>1.5555306463695701E-4</c:v>
                </c:pt>
                <c:pt idx="18">
                  <c:v>1.6643078506626584E-4</c:v>
                </c:pt>
                <c:pt idx="19">
                  <c:v>1.7800323778065306E-4</c:v>
                </c:pt>
                <c:pt idx="20">
                  <c:v>1.9030986111724023E-4</c:v>
                </c:pt>
                <c:pt idx="21">
                  <c:v>2.0339198408757519E-4</c:v>
                </c:pt>
                <c:pt idx="22">
                  <c:v>2.1729289377334768E-4</c:v>
                </c:pt>
                <c:pt idx="23">
                  <c:v>2.3205790361920272E-4</c:v>
                </c:pt>
                <c:pt idx="24">
                  <c:v>2.4773442252744489E-4</c:v>
                </c:pt>
                <c:pt idx="25">
                  <c:v>2.6437202465076995E-4</c:v>
                </c:pt>
                <c:pt idx="26">
                  <c:v>2.8202251977019248E-4</c:v>
                </c:pt>
                <c:pt idx="27">
                  <c:v>3.0074002413615463E-4</c:v>
                </c:pt>
                <c:pt idx="28">
                  <c:v>3.2058103164131095E-4</c:v>
                </c:pt>
                <c:pt idx="29">
                  <c:v>3.4160448518383003E-4</c:v>
                </c:pt>
                <c:pt idx="30">
                  <c:v>3.6387184807011775E-4</c:v>
                </c:pt>
                <c:pt idx="31">
                  <c:v>3.8744717529577786E-4</c:v>
                </c:pt>
                <c:pt idx="32">
                  <c:v>4.1239718453336342E-4</c:v>
                </c:pt>
                <c:pt idx="33">
                  <c:v>4.3879132664502299E-4</c:v>
                </c:pt>
                <c:pt idx="34">
                  <c:v>4.6670185552762561E-4</c:v>
                </c:pt>
                <c:pt idx="35">
                  <c:v>4.962038970872881E-4</c:v>
                </c:pt>
                <c:pt idx="36">
                  <c:v>5.2737551712953078E-4</c:v>
                </c:pt>
                <c:pt idx="37">
                  <c:v>5.6029778794055185E-4</c:v>
                </c:pt>
                <c:pt idx="38">
                  <c:v>5.9505485332436616E-4</c:v>
                </c:pt>
                <c:pt idx="39">
                  <c:v>6.3173399184986178E-4</c:v>
                </c:pt>
                <c:pt idx="40">
                  <c:v>6.70425678051228E-4</c:v>
                </c:pt>
                <c:pt idx="41">
                  <c:v>7.1122364131468287E-4</c:v>
                </c:pt>
                <c:pt idx="42">
                  <c:v>7.5422492217412391E-4</c:v>
                </c:pt>
                <c:pt idx="43">
                  <c:v>7.9952992572819136E-4</c:v>
                </c:pt>
                <c:pt idx="44">
                  <c:v>8.4724247188138E-4</c:v>
                </c:pt>
                <c:pt idx="45">
                  <c:v>8.974698421022572E-4</c:v>
                </c:pt>
                <c:pt idx="46">
                  <c:v>9.5032282238268135E-4</c:v>
                </c:pt>
                <c:pt idx="47">
                  <c:v>1.0059157420730944E-3</c:v>
                </c:pt>
                <c:pt idx="48">
                  <c:v>1.0643665082606612E-3</c:v>
                </c:pt>
                <c:pt idx="49">
                  <c:v>1.1257966353492325E-3</c:v>
                </c:pt>
                <c:pt idx="50">
                  <c:v>1.1903312694928846E-3</c:v>
                </c:pt>
                <c:pt idx="51">
                  <c:v>1.2580992075281973E-3</c:v>
                </c:pt>
                <c:pt idx="52">
                  <c:v>1.329232910044594E-3</c:v>
                </c:pt>
                <c:pt idx="53">
                  <c:v>1.4038685082269004E-3</c:v>
                </c:pt>
                <c:pt idx="54">
                  <c:v>1.4821458041000208E-3</c:v>
                </c:pt>
                <c:pt idx="55">
                  <c:v>1.5642082638021671E-3</c:v>
                </c:pt>
                <c:pt idx="56">
                  <c:v>1.6502030035106658E-3</c:v>
                </c:pt>
                <c:pt idx="57">
                  <c:v>1.7402807676428417E-3</c:v>
                </c:pt>
                <c:pt idx="58">
                  <c:v>1.8345958989541152E-3</c:v>
                </c:pt>
                <c:pt idx="59">
                  <c:v>1.933306300156163E-3</c:v>
                </c:pt>
                <c:pt idx="60">
                  <c:v>2.0365733866799045E-3</c:v>
                </c:pt>
                <c:pt idx="61">
                  <c:v>2.1445620302112576E-3</c:v>
                </c:pt>
                <c:pt idx="62">
                  <c:v>2.2574404926320362E-3</c:v>
                </c:pt>
                <c:pt idx="63">
                  <c:v>2.3753803500042242E-3</c:v>
                </c:pt>
                <c:pt idx="64">
                  <c:v>2.4985564062430621E-3</c:v>
                </c:pt>
                <c:pt idx="65">
                  <c:v>2.6271465961330807E-3</c:v>
                </c:pt>
                <c:pt idx="66">
                  <c:v>2.7613318773514351E-3</c:v>
                </c:pt>
                <c:pt idx="67">
                  <c:v>2.9012961111746245E-3</c:v>
                </c:pt>
                <c:pt idx="68">
                  <c:v>3.0472259315580579E-3</c:v>
                </c:pt>
                <c:pt idx="69">
                  <c:v>3.1993106022928509E-3</c:v>
                </c:pt>
                <c:pt idx="70">
                  <c:v>3.3577418619609462E-3</c:v>
                </c:pt>
                <c:pt idx="71">
                  <c:v>3.5227137564279466E-3</c:v>
                </c:pt>
                <c:pt idx="72">
                  <c:v>3.6944224586330635E-3</c:v>
                </c:pt>
                <c:pt idx="73">
                  <c:v>3.8730660754574086E-3</c:v>
                </c:pt>
                <c:pt idx="74">
                  <c:v>4.0588444414753474E-3</c:v>
                </c:pt>
                <c:pt idx="75">
                  <c:v>4.2519588994188728E-3</c:v>
                </c:pt>
                <c:pt idx="76">
                  <c:v>4.4526120672120154E-3</c:v>
                </c:pt>
                <c:pt idx="77">
                  <c:v>4.661007591461006E-3</c:v>
                </c:pt>
                <c:pt idx="78">
                  <c:v>4.8773498873164126E-3</c:v>
                </c:pt>
                <c:pt idx="79">
                  <c:v>5.1018438646556093E-3</c:v>
                </c:pt>
                <c:pt idx="80">
                  <c:v>5.3346946405678384E-3</c:v>
                </c:pt>
                <c:pt idx="81">
                  <c:v>5.5761072381596104E-3</c:v>
                </c:pt>
                <c:pt idx="82">
                  <c:v>5.8262862717351604E-3</c:v>
                </c:pt>
                <c:pt idx="83">
                  <c:v>6.0854356184454816E-3</c:v>
                </c:pt>
                <c:pt idx="84">
                  <c:v>6.3537580765394364E-3</c:v>
                </c:pt>
                <c:pt idx="85">
                  <c:v>6.6314550103919222E-3</c:v>
                </c:pt>
                <c:pt idx="86">
                  <c:v>6.9187259825270672E-3</c:v>
                </c:pt>
                <c:pt idx="87">
                  <c:v>7.2157683728983771E-3</c:v>
                </c:pt>
                <c:pt idx="88">
                  <c:v>7.5227769857330205E-3</c:v>
                </c:pt>
                <c:pt idx="89">
                  <c:v>7.8399436442937957E-3</c:v>
                </c:pt>
                <c:pt idx="90">
                  <c:v>8.1674567739594764E-3</c:v>
                </c:pt>
                <c:pt idx="91">
                  <c:v>8.5055009740722838E-3</c:v>
                </c:pt>
                <c:pt idx="92">
                  <c:v>8.8542565790499638E-3</c:v>
                </c:pt>
                <c:pt idx="93">
                  <c:v>9.2138992093092585E-3</c:v>
                </c:pt>
                <c:pt idx="94">
                  <c:v>9.5845993125971366E-3</c:v>
                </c:pt>
                <c:pt idx="95">
                  <c:v>9.9665216963761641E-3</c:v>
                </c:pt>
                <c:pt idx="96">
                  <c:v>1.0359825051960482E-2</c:v>
                </c:pt>
                <c:pt idx="97">
                  <c:v>1.0764661471148532E-2</c:v>
                </c:pt>
                <c:pt idx="98">
                  <c:v>1.1181175956148832E-2</c:v>
                </c:pt>
                <c:pt idx="99">
                  <c:v>1.1609505923643881E-2</c:v>
                </c:pt>
                <c:pt idx="100">
                  <c:v>1.2049780703886393E-2</c:v>
                </c:pt>
                <c:pt idx="101">
                  <c:v>1.2502121035769568E-2</c:v>
                </c:pt>
                <c:pt idx="102">
                  <c:v>1.2966638558860315E-2</c:v>
                </c:pt>
                <c:pt idx="103">
                  <c:v>1.3443435303429809E-2</c:v>
                </c:pt>
                <c:pt idx="104">
                  <c:v>1.3932603179560141E-2</c:v>
                </c:pt>
                <c:pt idx="105">
                  <c:v>1.4434223466448657E-2</c:v>
                </c:pt>
                <c:pt idx="106">
                  <c:v>1.4948366303072242E-2</c:v>
                </c:pt>
                <c:pt idx="107">
                  <c:v>1.5475090181413079E-2</c:v>
                </c:pt>
                <c:pt idx="108">
                  <c:v>1.6014441443483747E-2</c:v>
                </c:pt>
                <c:pt idx="109">
                  <c:v>1.6566453783424202E-2</c:v>
                </c:pt>
                <c:pt idx="110">
                  <c:v>1.7131147755974539E-2</c:v>
                </c:pt>
                <c:pt idx="111">
                  <c:v>1.7708530292656548E-2</c:v>
                </c:pt>
                <c:pt idx="112">
                  <c:v>1.8298594227022881E-2</c:v>
                </c:pt>
                <c:pt idx="113">
                  <c:v>1.8901317830355271E-2</c:v>
                </c:pt>
                <c:pt idx="114">
                  <c:v>1.9516664359212531E-2</c:v>
                </c:pt>
                <c:pt idx="115">
                  <c:v>2.0144581616244904E-2</c:v>
                </c:pt>
                <c:pt idx="116">
                  <c:v>2.0785001525703055E-2</c:v>
                </c:pt>
                <c:pt idx="117">
                  <c:v>2.1437839725078348E-2</c:v>
                </c:pt>
                <c:pt idx="118">
                  <c:v>2.2102995174314827E-2</c:v>
                </c:pt>
                <c:pt idx="119">
                  <c:v>2.2780349784033295E-2</c:v>
                </c:pt>
                <c:pt idx="120">
                  <c:v>2.3469768064203193E-2</c:v>
                </c:pt>
                <c:pt idx="121">
                  <c:v>2.4171096794689081E-2</c:v>
                </c:pt>
                <c:pt idx="122">
                  <c:v>2.4884164719084983E-2</c:v>
                </c:pt>
                <c:pt idx="123">
                  <c:v>2.5608782263231478E-2</c:v>
                </c:pt>
                <c:pt idx="124">
                  <c:v>2.6344741279787653E-2</c:v>
                </c:pt>
                <c:pt idx="125">
                  <c:v>2.7091814820201971E-2</c:v>
                </c:pt>
                <c:pt idx="126">
                  <c:v>2.7849756935393814E-2</c:v>
                </c:pt>
                <c:pt idx="127">
                  <c:v>2.8618302506419589E-2</c:v>
                </c:pt>
                <c:pt idx="128">
                  <c:v>2.9397167106354944E-2</c:v>
                </c:pt>
                <c:pt idx="129">
                  <c:v>3.0186046894577594E-2</c:v>
                </c:pt>
                <c:pt idx="130">
                  <c:v>3.0984618544582412E-2</c:v>
                </c:pt>
                <c:pt idx="131">
                  <c:v>3.1792539206404007E-2</c:v>
                </c:pt>
                <c:pt idx="132">
                  <c:v>3.2609446504659807E-2</c:v>
                </c:pt>
                <c:pt idx="133">
                  <c:v>3.3434958573160173E-2</c:v>
                </c:pt>
                <c:pt idx="134">
                  <c:v>3.4268674126961135E-2</c:v>
                </c:pt>
                <c:pt idx="135">
                  <c:v>3.5110172572659241E-2</c:v>
                </c:pt>
                <c:pt idx="136">
                  <c:v>3.5959014157648739E-2</c:v>
                </c:pt>
                <c:pt idx="137">
                  <c:v>3.6814740158976497E-2</c:v>
                </c:pt>
                <c:pt idx="138">
                  <c:v>3.7676873112342246E-2</c:v>
                </c:pt>
                <c:pt idx="139">
                  <c:v>3.8544917081699936E-2</c:v>
                </c:pt>
                <c:pt idx="140">
                  <c:v>3.9418357969819913E-2</c:v>
                </c:pt>
                <c:pt idx="141">
                  <c:v>4.0296663870073419E-2</c:v>
                </c:pt>
                <c:pt idx="142">
                  <c:v>4.1179285459598175E-2</c:v>
                </c:pt>
                <c:pt idx="143">
                  <c:v>4.2065656433899867E-2</c:v>
                </c:pt>
                <c:pt idx="144">
                  <c:v>4.2955193982835864E-2</c:v>
                </c:pt>
                <c:pt idx="145">
                  <c:v>4.3847299307819304E-2</c:v>
                </c:pt>
                <c:pt idx="146">
                  <c:v>4.4741358179968764E-2</c:v>
                </c:pt>
                <c:pt idx="147">
                  <c:v>4.5636741538816777E-2</c:v>
                </c:pt>
                <c:pt idx="148">
                  <c:v>4.6532806131075258E-2</c:v>
                </c:pt>
                <c:pt idx="149">
                  <c:v>4.742889518884176E-2</c:v>
                </c:pt>
                <c:pt idx="150">
                  <c:v>4.8324339146513406E-2</c:v>
                </c:pt>
                <c:pt idx="151">
                  <c:v>4.9218456395560863E-2</c:v>
                </c:pt>
                <c:pt idx="152">
                  <c:v>5.0110554076198459E-2</c:v>
                </c:pt>
                <c:pt idx="153">
                  <c:v>5.0999928904871594E-2</c:v>
                </c:pt>
                <c:pt idx="154">
                  <c:v>5.1885868036369291E-2</c:v>
                </c:pt>
                <c:pt idx="155">
                  <c:v>5.2767649959256716E-2</c:v>
                </c:pt>
                <c:pt idx="156">
                  <c:v>5.3644545423212335E-2</c:v>
                </c:pt>
                <c:pt idx="157">
                  <c:v>5.451581839674656E-2</c:v>
                </c:pt>
                <c:pt idx="158">
                  <c:v>5.5380727053671606E-2</c:v>
                </c:pt>
                <c:pt idx="159">
                  <c:v>5.6238524786592019E-2</c:v>
                </c:pt>
                <c:pt idx="160">
                  <c:v>5.7088461245584504E-2</c:v>
                </c:pt>
                <c:pt idx="161">
                  <c:v>5.7929783400140863E-2</c:v>
                </c:pt>
                <c:pt idx="162">
                  <c:v>5.8761736622357917E-2</c:v>
                </c:pt>
                <c:pt idx="163">
                  <c:v>5.9583565789270494E-2</c:v>
                </c:pt>
                <c:pt idx="164">
                  <c:v>6.0394516402143404E-2</c:v>
                </c:pt>
                <c:pt idx="165">
                  <c:v>6.1193835720461186E-2</c:v>
                </c:pt>
                <c:pt idx="166">
                  <c:v>6.1980773908285582E-2</c:v>
                </c:pt>
                <c:pt idx="167">
                  <c:v>6.2754585190584064E-2</c:v>
                </c:pt>
                <c:pt idx="168">
                  <c:v>6.3514529017077034E-2</c:v>
                </c:pt>
                <c:pt idx="169">
                  <c:v>6.4259871231097485E-2</c:v>
                </c:pt>
                <c:pt idx="170">
                  <c:v>6.4989885240913814E-2</c:v>
                </c:pt>
                <c:pt idx="171">
                  <c:v>6.5703853190927586E-2</c:v>
                </c:pt>
                <c:pt idx="172">
                  <c:v>6.6401067130128111E-2</c:v>
                </c:pt>
                <c:pt idx="173">
                  <c:v>6.7080830175162309E-2</c:v>
                </c:pt>
                <c:pt idx="174">
                  <c:v>6.774245766536327E-2</c:v>
                </c:pt>
                <c:pt idx="175">
                  <c:v>6.8385278307072347E-2</c:v>
                </c:pt>
                <c:pt idx="176">
                  <c:v>6.900863530459117E-2</c:v>
                </c:pt>
                <c:pt idx="177">
                  <c:v>6.9611887475106021E-2</c:v>
                </c:pt>
                <c:pt idx="178">
                  <c:v>7.0194410344945377E-2</c:v>
                </c:pt>
                <c:pt idx="179">
                  <c:v>7.0755597224553241E-2</c:v>
                </c:pt>
                <c:pt idx="180">
                  <c:v>7.12948602595945E-2</c:v>
                </c:pt>
                <c:pt idx="181">
                  <c:v>7.1811631455648117E-2</c:v>
                </c:pt>
                <c:pt idx="182">
                  <c:v>7.2305363673990958E-2</c:v>
                </c:pt>
                <c:pt idx="183">
                  <c:v>7.277553159603288E-2</c:v>
                </c:pt>
                <c:pt idx="184">
                  <c:v>7.3221632654024441E-2</c:v>
                </c:pt>
                <c:pt idx="185">
                  <c:v>7.3643187925732004E-2</c:v>
                </c:pt>
                <c:pt idx="186">
                  <c:v>7.4039742990851393E-2</c:v>
                </c:pt>
                <c:pt idx="187">
                  <c:v>7.441086874701773E-2</c:v>
                </c:pt>
                <c:pt idx="188">
                  <c:v>7.4756162183361119E-2</c:v>
                </c:pt>
                <c:pt idx="189">
                  <c:v>7.5075247109656504E-2</c:v>
                </c:pt>
                <c:pt idx="190">
                  <c:v>7.5367774839221344E-2</c:v>
                </c:pt>
                <c:pt idx="191">
                  <c:v>7.5633424823826248E-2</c:v>
                </c:pt>
                <c:pt idx="192">
                  <c:v>7.5871905239000462E-2</c:v>
                </c:pt>
                <c:pt idx="193">
                  <c:v>7.6082953518236185E-2</c:v>
                </c:pt>
                <c:pt idx="194">
                  <c:v>7.626633683472249E-2</c:v>
                </c:pt>
                <c:pt idx="195">
                  <c:v>7.6421852529372572E-2</c:v>
                </c:pt>
                <c:pt idx="196">
                  <c:v>7.6549328484042084E-2</c:v>
                </c:pt>
                <c:pt idx="197">
                  <c:v>7.6648623438976632E-2</c:v>
                </c:pt>
                <c:pt idx="198">
                  <c:v>7.6719627253668904E-2</c:v>
                </c:pt>
                <c:pt idx="199">
                  <c:v>7.6762261110451271E-2</c:v>
                </c:pt>
                <c:pt idx="200">
                  <c:v>7.6776477660296799E-2</c:v>
                </c:pt>
                <c:pt idx="201">
                  <c:v>7.6762261110451244E-2</c:v>
                </c:pt>
                <c:pt idx="202">
                  <c:v>7.6719627253668876E-2</c:v>
                </c:pt>
                <c:pt idx="203">
                  <c:v>7.664862343897659E-2</c:v>
                </c:pt>
                <c:pt idx="204">
                  <c:v>7.6549328484042056E-2</c:v>
                </c:pt>
                <c:pt idx="205">
                  <c:v>7.642185252937253E-2</c:v>
                </c:pt>
                <c:pt idx="206">
                  <c:v>7.6266336834722434E-2</c:v>
                </c:pt>
                <c:pt idx="207">
                  <c:v>7.6082953518236129E-2</c:v>
                </c:pt>
                <c:pt idx="208">
                  <c:v>7.5871905239000406E-2</c:v>
                </c:pt>
                <c:pt idx="209">
                  <c:v>7.5633424823826165E-2</c:v>
                </c:pt>
                <c:pt idx="210">
                  <c:v>7.536777483922126E-2</c:v>
                </c:pt>
                <c:pt idx="211">
                  <c:v>7.5075247109656407E-2</c:v>
                </c:pt>
                <c:pt idx="212">
                  <c:v>7.4756162183361022E-2</c:v>
                </c:pt>
                <c:pt idx="213">
                  <c:v>7.4410868747017619E-2</c:v>
                </c:pt>
                <c:pt idx="214">
                  <c:v>7.4039742990851282E-2</c:v>
                </c:pt>
                <c:pt idx="215">
                  <c:v>7.3643187925731907E-2</c:v>
                </c:pt>
                <c:pt idx="216">
                  <c:v>7.3221632654024302E-2</c:v>
                </c:pt>
                <c:pt idx="217">
                  <c:v>7.2775531596032741E-2</c:v>
                </c:pt>
                <c:pt idx="218">
                  <c:v>7.2305363673990819E-2</c:v>
                </c:pt>
                <c:pt idx="219">
                  <c:v>7.1811631455647978E-2</c:v>
                </c:pt>
                <c:pt idx="220">
                  <c:v>7.1294860259594348E-2</c:v>
                </c:pt>
                <c:pt idx="221">
                  <c:v>7.075559722455306E-2</c:v>
                </c:pt>
                <c:pt idx="222">
                  <c:v>7.019441034494521E-2</c:v>
                </c:pt>
                <c:pt idx="223">
                  <c:v>6.9611887475105827E-2</c:v>
                </c:pt>
                <c:pt idx="224">
                  <c:v>6.9008635304590976E-2</c:v>
                </c:pt>
                <c:pt idx="225">
                  <c:v>6.8385278307072153E-2</c:v>
                </c:pt>
                <c:pt idx="226">
                  <c:v>6.7742457665363062E-2</c:v>
                </c:pt>
                <c:pt idx="227">
                  <c:v>6.7080830175162101E-2</c:v>
                </c:pt>
                <c:pt idx="228">
                  <c:v>6.6401067130127889E-2</c:v>
                </c:pt>
                <c:pt idx="229">
                  <c:v>6.5703853190927364E-2</c:v>
                </c:pt>
                <c:pt idx="230">
                  <c:v>6.4989885240913592E-2</c:v>
                </c:pt>
                <c:pt idx="231">
                  <c:v>6.4259871231097263E-2</c:v>
                </c:pt>
                <c:pt idx="232">
                  <c:v>6.3514529017076812E-2</c:v>
                </c:pt>
                <c:pt idx="233">
                  <c:v>6.2754585190583856E-2</c:v>
                </c:pt>
                <c:pt idx="234">
                  <c:v>6.1980773908285332E-2</c:v>
                </c:pt>
                <c:pt idx="235">
                  <c:v>6.119383572046095E-2</c:v>
                </c:pt>
                <c:pt idx="236">
                  <c:v>6.0394516402143154E-2</c:v>
                </c:pt>
                <c:pt idx="237">
                  <c:v>5.9583565789270265E-2</c:v>
                </c:pt>
                <c:pt idx="238">
                  <c:v>5.8761736622357667E-2</c:v>
                </c:pt>
                <c:pt idx="239">
                  <c:v>5.7929783400140621E-2</c:v>
                </c:pt>
                <c:pt idx="240">
                  <c:v>5.7088461245584268E-2</c:v>
                </c:pt>
                <c:pt idx="241">
                  <c:v>5.6238524786591783E-2</c:v>
                </c:pt>
                <c:pt idx="242">
                  <c:v>5.538072705367135E-2</c:v>
                </c:pt>
                <c:pt idx="243">
                  <c:v>5.4515818396746303E-2</c:v>
                </c:pt>
                <c:pt idx="244">
                  <c:v>5.3644545423212064E-2</c:v>
                </c:pt>
                <c:pt idx="245">
                  <c:v>5.2767649959256445E-2</c:v>
                </c:pt>
                <c:pt idx="246">
                  <c:v>5.1885868036369007E-2</c:v>
                </c:pt>
                <c:pt idx="247">
                  <c:v>5.0999928904871331E-2</c:v>
                </c:pt>
                <c:pt idx="248">
                  <c:v>5.0110554076198174E-2</c:v>
                </c:pt>
                <c:pt idx="249">
                  <c:v>4.9218456395560585E-2</c:v>
                </c:pt>
                <c:pt idx="250">
                  <c:v>4.8324339146513122E-2</c:v>
                </c:pt>
                <c:pt idx="251">
                  <c:v>4.7428895188841497E-2</c:v>
                </c:pt>
                <c:pt idx="252">
                  <c:v>4.6532806131074973E-2</c:v>
                </c:pt>
                <c:pt idx="253">
                  <c:v>4.56367415388165E-2</c:v>
                </c:pt>
                <c:pt idx="254">
                  <c:v>4.4741358179968486E-2</c:v>
                </c:pt>
                <c:pt idx="255">
                  <c:v>4.3847299307819027E-2</c:v>
                </c:pt>
                <c:pt idx="256">
                  <c:v>4.2955193982835593E-2</c:v>
                </c:pt>
                <c:pt idx="257">
                  <c:v>4.206565643389959E-2</c:v>
                </c:pt>
                <c:pt idx="258">
                  <c:v>4.1179285459597904E-2</c:v>
                </c:pt>
                <c:pt idx="259">
                  <c:v>4.0296663870073156E-2</c:v>
                </c:pt>
                <c:pt idx="260">
                  <c:v>3.9418357969819649E-2</c:v>
                </c:pt>
                <c:pt idx="261">
                  <c:v>3.8544917081699666E-2</c:v>
                </c:pt>
                <c:pt idx="262">
                  <c:v>3.7676873112341983E-2</c:v>
                </c:pt>
                <c:pt idx="263">
                  <c:v>3.681474015897624E-2</c:v>
                </c:pt>
                <c:pt idx="264">
                  <c:v>3.5959014157648475E-2</c:v>
                </c:pt>
                <c:pt idx="265">
                  <c:v>3.5110172572658985E-2</c:v>
                </c:pt>
                <c:pt idx="266">
                  <c:v>3.4268674126960864E-2</c:v>
                </c:pt>
                <c:pt idx="267">
                  <c:v>3.3434958573159923E-2</c:v>
                </c:pt>
                <c:pt idx="268">
                  <c:v>3.2609446504659557E-2</c:v>
                </c:pt>
                <c:pt idx="269">
                  <c:v>3.1792539206403757E-2</c:v>
                </c:pt>
                <c:pt idx="270">
                  <c:v>3.0984618544582176E-2</c:v>
                </c:pt>
                <c:pt idx="271">
                  <c:v>3.0186046894577354E-2</c:v>
                </c:pt>
                <c:pt idx="272">
                  <c:v>2.9397167106354712E-2</c:v>
                </c:pt>
                <c:pt idx="273">
                  <c:v>2.8618302506419349E-2</c:v>
                </c:pt>
                <c:pt idx="274">
                  <c:v>2.7849756935393585E-2</c:v>
                </c:pt>
                <c:pt idx="275">
                  <c:v>2.7091814820201749E-2</c:v>
                </c:pt>
                <c:pt idx="276">
                  <c:v>2.6344741279787431E-2</c:v>
                </c:pt>
                <c:pt idx="277">
                  <c:v>2.5608782263231253E-2</c:v>
                </c:pt>
                <c:pt idx="278">
                  <c:v>2.4884164719084775E-2</c:v>
                </c:pt>
                <c:pt idx="279">
                  <c:v>2.4171096794688863E-2</c:v>
                </c:pt>
                <c:pt idx="280">
                  <c:v>2.3469768064202982E-2</c:v>
                </c:pt>
                <c:pt idx="281">
                  <c:v>2.278034978403309E-2</c:v>
                </c:pt>
                <c:pt idx="282">
                  <c:v>2.2102995174314626E-2</c:v>
                </c:pt>
                <c:pt idx="283">
                  <c:v>2.143783972507815E-2</c:v>
                </c:pt>
                <c:pt idx="284">
                  <c:v>2.0785001525702864E-2</c:v>
                </c:pt>
                <c:pt idx="285">
                  <c:v>2.0144581616244713E-2</c:v>
                </c:pt>
                <c:pt idx="286">
                  <c:v>1.9516664359212347E-2</c:v>
                </c:pt>
                <c:pt idx="287">
                  <c:v>1.8901317830355088E-2</c:v>
                </c:pt>
                <c:pt idx="288">
                  <c:v>1.8298594227022701E-2</c:v>
                </c:pt>
                <c:pt idx="289">
                  <c:v>1.7708530292656371E-2</c:v>
                </c:pt>
                <c:pt idx="290">
                  <c:v>1.7131147755974366E-2</c:v>
                </c:pt>
                <c:pt idx="291">
                  <c:v>1.6566453783424039E-2</c:v>
                </c:pt>
                <c:pt idx="292">
                  <c:v>1.6014441443483581E-2</c:v>
                </c:pt>
                <c:pt idx="293">
                  <c:v>1.5475090181412911E-2</c:v>
                </c:pt>
                <c:pt idx="294">
                  <c:v>1.4948366303072084E-2</c:v>
                </c:pt>
                <c:pt idx="295">
                  <c:v>1.4434223466448499E-2</c:v>
                </c:pt>
                <c:pt idx="296">
                  <c:v>1.3932603179559992E-2</c:v>
                </c:pt>
                <c:pt idx="297">
                  <c:v>1.3443435303429662E-2</c:v>
                </c:pt>
                <c:pt idx="298">
                  <c:v>1.2966638558860174E-2</c:v>
                </c:pt>
                <c:pt idx="299">
                  <c:v>1.2502121035769431E-2</c:v>
                </c:pt>
                <c:pt idx="300">
                  <c:v>1.2049780703886258E-2</c:v>
                </c:pt>
                <c:pt idx="301">
                  <c:v>1.1609505923643751E-2</c:v>
                </c:pt>
                <c:pt idx="302">
                  <c:v>1.1181175956148702E-2</c:v>
                </c:pt>
                <c:pt idx="303">
                  <c:v>1.0764661471148403E-2</c:v>
                </c:pt>
                <c:pt idx="304">
                  <c:v>1.0359825051960363E-2</c:v>
                </c:pt>
                <c:pt idx="305">
                  <c:v>9.9665216963760513E-3</c:v>
                </c:pt>
                <c:pt idx="306">
                  <c:v>9.5845993125970221E-3</c:v>
                </c:pt>
                <c:pt idx="307">
                  <c:v>9.2138992093091527E-3</c:v>
                </c:pt>
                <c:pt idx="308">
                  <c:v>8.8542565790498563E-3</c:v>
                </c:pt>
                <c:pt idx="309">
                  <c:v>8.5055009740721797E-3</c:v>
                </c:pt>
                <c:pt idx="310">
                  <c:v>8.1674567739593758E-3</c:v>
                </c:pt>
                <c:pt idx="311">
                  <c:v>7.8399436442937002E-3</c:v>
                </c:pt>
                <c:pt idx="312">
                  <c:v>7.5227769857329277E-3</c:v>
                </c:pt>
                <c:pt idx="313">
                  <c:v>7.2157683728982869E-3</c:v>
                </c:pt>
                <c:pt idx="314">
                  <c:v>6.9187259825269779E-3</c:v>
                </c:pt>
                <c:pt idx="315">
                  <c:v>6.6314550103918329E-3</c:v>
                </c:pt>
                <c:pt idx="316">
                  <c:v>6.3537580765393531E-3</c:v>
                </c:pt>
                <c:pt idx="317">
                  <c:v>6.0854356184454009E-3</c:v>
                </c:pt>
                <c:pt idx="318">
                  <c:v>5.8262862717350858E-3</c:v>
                </c:pt>
                <c:pt idx="319">
                  <c:v>5.5761072381595384E-3</c:v>
                </c:pt>
                <c:pt idx="320">
                  <c:v>5.3346946405677673E-3</c:v>
                </c:pt>
                <c:pt idx="321">
                  <c:v>5.1018438646555381E-3</c:v>
                </c:pt>
                <c:pt idx="322">
                  <c:v>4.8773498873163493E-3</c:v>
                </c:pt>
                <c:pt idx="323">
                  <c:v>4.6610075914609419E-3</c:v>
                </c:pt>
                <c:pt idx="324">
                  <c:v>4.4526120672119503E-3</c:v>
                </c:pt>
                <c:pt idx="325">
                  <c:v>4.2519588994188121E-3</c:v>
                </c:pt>
                <c:pt idx="326">
                  <c:v>4.0588444414752893E-3</c:v>
                </c:pt>
                <c:pt idx="327">
                  <c:v>3.8730660754573544E-3</c:v>
                </c:pt>
                <c:pt idx="328">
                  <c:v>3.6944224586330106E-3</c:v>
                </c:pt>
                <c:pt idx="329">
                  <c:v>3.5227137564278949E-3</c:v>
                </c:pt>
                <c:pt idx="330">
                  <c:v>3.3577418619608959E-3</c:v>
                </c:pt>
                <c:pt idx="331">
                  <c:v>3.1993106022928019E-3</c:v>
                </c:pt>
                <c:pt idx="332">
                  <c:v>3.0472259315580136E-3</c:v>
                </c:pt>
                <c:pt idx="333">
                  <c:v>2.9012961111745824E-3</c:v>
                </c:pt>
                <c:pt idx="334">
                  <c:v>2.7613318773513948E-3</c:v>
                </c:pt>
                <c:pt idx="335">
                  <c:v>2.6271465961330413E-3</c:v>
                </c:pt>
                <c:pt idx="336">
                  <c:v>2.4985564062430243E-3</c:v>
                </c:pt>
                <c:pt idx="337">
                  <c:v>2.3753803500041878E-3</c:v>
                </c:pt>
                <c:pt idx="338">
                  <c:v>2.2574404926319997E-3</c:v>
                </c:pt>
                <c:pt idx="339">
                  <c:v>2.1445620302112242E-3</c:v>
                </c:pt>
                <c:pt idx="340">
                  <c:v>2.0365733866798742E-3</c:v>
                </c:pt>
                <c:pt idx="341">
                  <c:v>1.9333063001561322E-3</c:v>
                </c:pt>
                <c:pt idx="342">
                  <c:v>1.8345958989540859E-3</c:v>
                </c:pt>
                <c:pt idx="343">
                  <c:v>1.7402807676428129E-3</c:v>
                </c:pt>
                <c:pt idx="344">
                  <c:v>1.6502030035106387E-3</c:v>
                </c:pt>
                <c:pt idx="345">
                  <c:v>1.5642082638021415E-3</c:v>
                </c:pt>
                <c:pt idx="346">
                  <c:v>1.4821458040999963E-3</c:v>
                </c:pt>
                <c:pt idx="347">
                  <c:v>1.4038685082268781E-3</c:v>
                </c:pt>
                <c:pt idx="348">
                  <c:v>1.3292329100445717E-3</c:v>
                </c:pt>
                <c:pt idx="349">
                  <c:v>1.2580992075281762E-3</c:v>
                </c:pt>
                <c:pt idx="350">
                  <c:v>1.1903312694928644E-3</c:v>
                </c:pt>
                <c:pt idx="351">
                  <c:v>1.1257966353492139E-3</c:v>
                </c:pt>
                <c:pt idx="352">
                  <c:v>1.0643665082606421E-3</c:v>
                </c:pt>
                <c:pt idx="353">
                  <c:v>1.0059157420730766E-3</c:v>
                </c:pt>
                <c:pt idx="354">
                  <c:v>9.5032282238266552E-4</c:v>
                </c:pt>
                <c:pt idx="355">
                  <c:v>8.9746984210224159E-4</c:v>
                </c:pt>
                <c:pt idx="356">
                  <c:v>8.4724247188136504E-4</c:v>
                </c:pt>
                <c:pt idx="357">
                  <c:v>7.9952992572817792E-4</c:v>
                </c:pt>
                <c:pt idx="358">
                  <c:v>7.5422492217411036E-4</c:v>
                </c:pt>
                <c:pt idx="359">
                  <c:v>7.1122364131467072E-4</c:v>
                </c:pt>
                <c:pt idx="360">
                  <c:v>6.7042567805121608E-4</c:v>
                </c:pt>
                <c:pt idx="361">
                  <c:v>6.3173399184984975E-4</c:v>
                </c:pt>
                <c:pt idx="362">
                  <c:v>5.95054853324355E-4</c:v>
                </c:pt>
                <c:pt idx="363">
                  <c:v>5.6029778794054145E-4</c:v>
                </c:pt>
                <c:pt idx="364">
                  <c:v>5.2737551712952037E-4</c:v>
                </c:pt>
                <c:pt idx="365">
                  <c:v>4.9620389708727791E-4</c:v>
                </c:pt>
                <c:pt idx="366">
                  <c:v>4.6670185552761661E-4</c:v>
                </c:pt>
                <c:pt idx="367">
                  <c:v>4.3879132664501448E-4</c:v>
                </c:pt>
                <c:pt idx="368">
                  <c:v>4.1239718453335502E-4</c:v>
                </c:pt>
                <c:pt idx="369">
                  <c:v>3.8744717529576989E-4</c:v>
                </c:pt>
                <c:pt idx="370">
                  <c:v>3.6387184807010995E-4</c:v>
                </c:pt>
                <c:pt idx="371">
                  <c:v>3.4160448518382337E-4</c:v>
                </c:pt>
                <c:pt idx="372">
                  <c:v>3.2058103164130412E-4</c:v>
                </c:pt>
                <c:pt idx="373">
                  <c:v>3.0074002413614824E-4</c:v>
                </c:pt>
                <c:pt idx="374">
                  <c:v>2.820225197701869E-4</c:v>
                </c:pt>
                <c:pt idx="375">
                  <c:v>2.6437202465076425E-4</c:v>
                </c:pt>
                <c:pt idx="376">
                  <c:v>2.4773442252743957E-4</c:v>
                </c:pt>
                <c:pt idx="377">
                  <c:v>2.3205790361919778E-4</c:v>
                </c:pt>
                <c:pt idx="378">
                  <c:v>2.1729289377334299E-4</c:v>
                </c:pt>
                <c:pt idx="379">
                  <c:v>2.0339198408757082E-4</c:v>
                </c:pt>
                <c:pt idx="380">
                  <c:v>1.9030986111723643E-4</c:v>
                </c:pt>
                <c:pt idx="381">
                  <c:v>1.7800323778064927E-4</c:v>
                </c:pt>
                <c:pt idx="382">
                  <c:v>1.6643078506626218E-4</c:v>
                </c:pt>
                <c:pt idx="383">
                  <c:v>1.5555306463695367E-4</c:v>
                </c:pt>
                <c:pt idx="384">
                  <c:v>1.4533246241822225E-4</c:v>
                </c:pt>
                <c:pt idx="385">
                  <c:v>1.3573312324900746E-4</c:v>
                </c:pt>
                <c:pt idx="386">
                  <c:v>1.2672088666606531E-4</c:v>
                </c:pt>
                <c:pt idx="387">
                  <c:v>1.1826322388533695E-4</c:v>
                </c:pt>
                <c:pt idx="388">
                  <c:v>1.1032917603657368E-4</c:v>
                </c:pt>
                <c:pt idx="389">
                  <c:v>1.0288929370061344E-4</c:v>
                </c:pt>
                <c:pt idx="390">
                  <c:v>9.5915577792159758E-5</c:v>
                </c:pt>
                <c:pt idx="391">
                  <c:v>8.9381421824675711E-5</c:v>
                </c:pt>
                <c:pt idx="392">
                  <c:v>8.3261555588081863E-5</c:v>
                </c:pt>
                <c:pt idx="393">
                  <c:v>7.7531990264340648E-5</c:v>
                </c:pt>
                <c:pt idx="394">
                  <c:v>7.2169965000705734E-5</c:v>
                </c:pt>
                <c:pt idx="395">
                  <c:v>6.7153894955415886E-5</c:v>
                </c:pt>
                <c:pt idx="396">
                  <c:v>6.2463320825919055E-5</c:v>
                </c:pt>
                <c:pt idx="397">
                  <c:v>5.8078859865305317E-5</c:v>
                </c:pt>
                <c:pt idx="398">
                  <c:v>5.3982158388515139E-5</c:v>
                </c:pt>
                <c:pt idx="399">
                  <c:v>5.015584576605338E-5</c:v>
                </c:pt>
                <c:pt idx="400">
                  <c:v>4.6583489899383577E-5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DC8-4B3D-804E-851396FEC3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Gamma(2,sqrt(13.5)</c:v>
                </c:pt>
              </c:strCache>
            </c:strRef>
          </c:tx>
          <c:spPr>
            <a:ln>
              <a:solidFill>
                <a:srgbClr val="13F91E"/>
              </a:solidFill>
            </a:ln>
          </c:spPr>
          <c:marker>
            <c:symbol val="none"/>
          </c:marker>
          <c:xVal>
            <c:numRef>
              <c:f>Sheet1!$A$2:$A$402</c:f>
              <c:numCache>
                <c:formatCode>General</c:formatCode>
                <c:ptCount val="401"/>
                <c:pt idx="0">
                  <c:v>-20</c:v>
                </c:pt>
                <c:pt idx="1">
                  <c:v>-19.899999999999999</c:v>
                </c:pt>
                <c:pt idx="2">
                  <c:v>-19.799999999999994</c:v>
                </c:pt>
                <c:pt idx="3">
                  <c:v>-19.699999999999996</c:v>
                </c:pt>
                <c:pt idx="4">
                  <c:v>-19.599999999999991</c:v>
                </c:pt>
                <c:pt idx="5">
                  <c:v>-19.499999999999989</c:v>
                </c:pt>
                <c:pt idx="6">
                  <c:v>-19.399999999999988</c:v>
                </c:pt>
                <c:pt idx="7">
                  <c:v>-19.299999999999986</c:v>
                </c:pt>
                <c:pt idx="8">
                  <c:v>-19.199999999999992</c:v>
                </c:pt>
                <c:pt idx="9">
                  <c:v>-19.099999999999987</c:v>
                </c:pt>
                <c:pt idx="10">
                  <c:v>-18.999999999999986</c:v>
                </c:pt>
                <c:pt idx="11">
                  <c:v>-18.899999999999984</c:v>
                </c:pt>
                <c:pt idx="12">
                  <c:v>-18.799999999999983</c:v>
                </c:pt>
                <c:pt idx="13">
                  <c:v>-18.699999999999985</c:v>
                </c:pt>
                <c:pt idx="14">
                  <c:v>-18.59999999999998</c:v>
                </c:pt>
                <c:pt idx="15">
                  <c:v>-18.499999999999979</c:v>
                </c:pt>
                <c:pt idx="16">
                  <c:v>-18.399999999999977</c:v>
                </c:pt>
                <c:pt idx="17">
                  <c:v>-18.299999999999976</c:v>
                </c:pt>
                <c:pt idx="18">
                  <c:v>-18.199999999999974</c:v>
                </c:pt>
                <c:pt idx="19">
                  <c:v>-18.099999999999973</c:v>
                </c:pt>
                <c:pt idx="20">
                  <c:v>-17.999999999999972</c:v>
                </c:pt>
                <c:pt idx="21">
                  <c:v>-17.89999999999997</c:v>
                </c:pt>
                <c:pt idx="22">
                  <c:v>-17.799999999999969</c:v>
                </c:pt>
                <c:pt idx="23">
                  <c:v>-17.699999999999967</c:v>
                </c:pt>
                <c:pt idx="24">
                  <c:v>-17.599999999999966</c:v>
                </c:pt>
                <c:pt idx="25">
                  <c:v>-17.499999999999961</c:v>
                </c:pt>
                <c:pt idx="26">
                  <c:v>-17.399999999999963</c:v>
                </c:pt>
                <c:pt idx="27">
                  <c:v>-17.299999999999962</c:v>
                </c:pt>
                <c:pt idx="28">
                  <c:v>-17.19999999999996</c:v>
                </c:pt>
                <c:pt idx="29">
                  <c:v>-17.099999999999959</c:v>
                </c:pt>
                <c:pt idx="30">
                  <c:v>-16.999999999999954</c:v>
                </c:pt>
                <c:pt idx="31">
                  <c:v>-16.899999999999956</c:v>
                </c:pt>
                <c:pt idx="32">
                  <c:v>-16.799999999999951</c:v>
                </c:pt>
                <c:pt idx="33">
                  <c:v>-16.699999999999953</c:v>
                </c:pt>
                <c:pt idx="34">
                  <c:v>-16.599999999999952</c:v>
                </c:pt>
                <c:pt idx="35">
                  <c:v>-16.499999999999947</c:v>
                </c:pt>
                <c:pt idx="36">
                  <c:v>-16.399999999999949</c:v>
                </c:pt>
                <c:pt idx="37">
                  <c:v>-16.299999999999944</c:v>
                </c:pt>
                <c:pt idx="38">
                  <c:v>-16.199999999999946</c:v>
                </c:pt>
                <c:pt idx="39">
                  <c:v>-16.099999999999941</c:v>
                </c:pt>
                <c:pt idx="40">
                  <c:v>-15.999999999999948</c:v>
                </c:pt>
                <c:pt idx="41">
                  <c:v>-15.899999999999949</c:v>
                </c:pt>
                <c:pt idx="42">
                  <c:v>-15.799999999999947</c:v>
                </c:pt>
                <c:pt idx="43">
                  <c:v>-15.699999999999948</c:v>
                </c:pt>
                <c:pt idx="44">
                  <c:v>-15.599999999999948</c:v>
                </c:pt>
                <c:pt idx="45">
                  <c:v>-15.49999999999995</c:v>
                </c:pt>
                <c:pt idx="46">
                  <c:v>-15.399999999999951</c:v>
                </c:pt>
                <c:pt idx="47">
                  <c:v>-15.299999999999949</c:v>
                </c:pt>
                <c:pt idx="48">
                  <c:v>-15.199999999999951</c:v>
                </c:pt>
                <c:pt idx="49">
                  <c:v>-15.099999999999952</c:v>
                </c:pt>
                <c:pt idx="50">
                  <c:v>-14.999999999999952</c:v>
                </c:pt>
                <c:pt idx="51">
                  <c:v>-14.899999999999952</c:v>
                </c:pt>
                <c:pt idx="52">
                  <c:v>-14.799999999999951</c:v>
                </c:pt>
                <c:pt idx="53">
                  <c:v>-14.699999999999951</c:v>
                </c:pt>
                <c:pt idx="54">
                  <c:v>-14.599999999999952</c:v>
                </c:pt>
                <c:pt idx="55">
                  <c:v>-14.499999999999952</c:v>
                </c:pt>
                <c:pt idx="56">
                  <c:v>-14.399999999999954</c:v>
                </c:pt>
                <c:pt idx="57">
                  <c:v>-14.299999999999953</c:v>
                </c:pt>
                <c:pt idx="58">
                  <c:v>-14.199999999999953</c:v>
                </c:pt>
                <c:pt idx="59">
                  <c:v>-14.099999999999953</c:v>
                </c:pt>
                <c:pt idx="60">
                  <c:v>-13.999999999999954</c:v>
                </c:pt>
                <c:pt idx="61">
                  <c:v>-13.899999999999954</c:v>
                </c:pt>
                <c:pt idx="62">
                  <c:v>-13.799999999999955</c:v>
                </c:pt>
                <c:pt idx="63">
                  <c:v>-13.699999999999955</c:v>
                </c:pt>
                <c:pt idx="64">
                  <c:v>-13.599999999999955</c:v>
                </c:pt>
                <c:pt idx="65">
                  <c:v>-13.499999999999956</c:v>
                </c:pt>
                <c:pt idx="66">
                  <c:v>-13.399999999999956</c:v>
                </c:pt>
                <c:pt idx="67">
                  <c:v>-13.299999999999956</c:v>
                </c:pt>
                <c:pt idx="68">
                  <c:v>-13.199999999999957</c:v>
                </c:pt>
                <c:pt idx="69">
                  <c:v>-13.099999999999957</c:v>
                </c:pt>
                <c:pt idx="70">
                  <c:v>-12.999999999999957</c:v>
                </c:pt>
                <c:pt idx="71">
                  <c:v>-12.899999999999958</c:v>
                </c:pt>
                <c:pt idx="72">
                  <c:v>-12.799999999999956</c:v>
                </c:pt>
                <c:pt idx="73">
                  <c:v>-12.699999999999958</c:v>
                </c:pt>
                <c:pt idx="74">
                  <c:v>-12.599999999999959</c:v>
                </c:pt>
                <c:pt idx="75">
                  <c:v>-12.499999999999959</c:v>
                </c:pt>
                <c:pt idx="76">
                  <c:v>-12.399999999999961</c:v>
                </c:pt>
                <c:pt idx="77">
                  <c:v>-12.29999999999996</c:v>
                </c:pt>
                <c:pt idx="78">
                  <c:v>-12.19999999999996</c:v>
                </c:pt>
                <c:pt idx="79">
                  <c:v>-12.099999999999961</c:v>
                </c:pt>
                <c:pt idx="80">
                  <c:v>-11.999999999999961</c:v>
                </c:pt>
                <c:pt idx="81">
                  <c:v>-11.899999999999961</c:v>
                </c:pt>
                <c:pt idx="82">
                  <c:v>-11.799999999999962</c:v>
                </c:pt>
                <c:pt idx="83">
                  <c:v>-11.699999999999962</c:v>
                </c:pt>
                <c:pt idx="84">
                  <c:v>-11.599999999999964</c:v>
                </c:pt>
                <c:pt idx="85">
                  <c:v>-11.499999999999964</c:v>
                </c:pt>
                <c:pt idx="86">
                  <c:v>-11.399999999999965</c:v>
                </c:pt>
                <c:pt idx="87">
                  <c:v>-11.299999999999963</c:v>
                </c:pt>
                <c:pt idx="88">
                  <c:v>-11.199999999999964</c:v>
                </c:pt>
                <c:pt idx="89">
                  <c:v>-11.099999999999964</c:v>
                </c:pt>
                <c:pt idx="90">
                  <c:v>-10.999999999999966</c:v>
                </c:pt>
                <c:pt idx="91">
                  <c:v>-10.899999999999967</c:v>
                </c:pt>
                <c:pt idx="92">
                  <c:v>-10.799999999999965</c:v>
                </c:pt>
                <c:pt idx="93">
                  <c:v>-10.699999999999966</c:v>
                </c:pt>
                <c:pt idx="94">
                  <c:v>-10.599999999999966</c:v>
                </c:pt>
                <c:pt idx="95">
                  <c:v>-10.499999999999966</c:v>
                </c:pt>
                <c:pt idx="96">
                  <c:v>-10.399999999999968</c:v>
                </c:pt>
                <c:pt idx="97">
                  <c:v>-10.299999999999967</c:v>
                </c:pt>
                <c:pt idx="98">
                  <c:v>-10.199999999999967</c:v>
                </c:pt>
                <c:pt idx="99">
                  <c:v>-10.099999999999968</c:v>
                </c:pt>
                <c:pt idx="100">
                  <c:v>-9.999999999999968</c:v>
                </c:pt>
                <c:pt idx="101">
                  <c:v>-9.8999999999999684</c:v>
                </c:pt>
                <c:pt idx="102">
                  <c:v>-9.7999999999999687</c:v>
                </c:pt>
                <c:pt idx="103">
                  <c:v>-9.6999999999999691</c:v>
                </c:pt>
                <c:pt idx="104">
                  <c:v>-9.5999999999999694</c:v>
                </c:pt>
                <c:pt idx="105">
                  <c:v>-9.4999999999999716</c:v>
                </c:pt>
                <c:pt idx="106">
                  <c:v>-9.3999999999999719</c:v>
                </c:pt>
                <c:pt idx="107">
                  <c:v>-9.2999999999999705</c:v>
                </c:pt>
                <c:pt idx="108">
                  <c:v>-9.1999999999999709</c:v>
                </c:pt>
                <c:pt idx="109">
                  <c:v>-9.0999999999999712</c:v>
                </c:pt>
                <c:pt idx="110">
                  <c:v>-8.9999999999999716</c:v>
                </c:pt>
                <c:pt idx="111">
                  <c:v>-8.8999999999999719</c:v>
                </c:pt>
                <c:pt idx="112">
                  <c:v>-8.7999999999999705</c:v>
                </c:pt>
                <c:pt idx="113">
                  <c:v>-8.6999999999999726</c:v>
                </c:pt>
                <c:pt idx="114">
                  <c:v>-8.599999999999973</c:v>
                </c:pt>
                <c:pt idx="115">
                  <c:v>-8.4999999999999734</c:v>
                </c:pt>
                <c:pt idx="116">
                  <c:v>-8.3999999999999755</c:v>
                </c:pt>
                <c:pt idx="117">
                  <c:v>-8.2999999999999723</c:v>
                </c:pt>
                <c:pt idx="118">
                  <c:v>-8.1999999999999726</c:v>
                </c:pt>
                <c:pt idx="119">
                  <c:v>-8.0999999999999748</c:v>
                </c:pt>
                <c:pt idx="120">
                  <c:v>-7.9999999999999734</c:v>
                </c:pt>
                <c:pt idx="121">
                  <c:v>-7.8999999999999737</c:v>
                </c:pt>
                <c:pt idx="122">
                  <c:v>-7.799999999999975</c:v>
                </c:pt>
                <c:pt idx="123">
                  <c:v>-7.6999999999999744</c:v>
                </c:pt>
                <c:pt idx="124">
                  <c:v>-7.5999999999999757</c:v>
                </c:pt>
                <c:pt idx="125">
                  <c:v>-7.499999999999976</c:v>
                </c:pt>
                <c:pt idx="126">
                  <c:v>-7.3999999999999764</c:v>
                </c:pt>
                <c:pt idx="127">
                  <c:v>-7.2999999999999767</c:v>
                </c:pt>
                <c:pt idx="128">
                  <c:v>-7.1999999999999762</c:v>
                </c:pt>
                <c:pt idx="129">
                  <c:v>-7.0999999999999774</c:v>
                </c:pt>
                <c:pt idx="130">
                  <c:v>-6.9999999999999778</c:v>
                </c:pt>
                <c:pt idx="131">
                  <c:v>-6.8999999999999773</c:v>
                </c:pt>
                <c:pt idx="132">
                  <c:v>-6.7999999999999785</c:v>
                </c:pt>
                <c:pt idx="133">
                  <c:v>-6.699999999999978</c:v>
                </c:pt>
                <c:pt idx="134">
                  <c:v>-6.5999999999999783</c:v>
                </c:pt>
                <c:pt idx="135">
                  <c:v>-6.4999999999999796</c:v>
                </c:pt>
                <c:pt idx="136">
                  <c:v>-6.399999999999979</c:v>
                </c:pt>
                <c:pt idx="137">
                  <c:v>-6.2999999999999794</c:v>
                </c:pt>
                <c:pt idx="138">
                  <c:v>-6.1999999999999797</c:v>
                </c:pt>
                <c:pt idx="139">
                  <c:v>-6.0999999999999801</c:v>
                </c:pt>
                <c:pt idx="140">
                  <c:v>-5.9999999999999813</c:v>
                </c:pt>
                <c:pt idx="141">
                  <c:v>-5.8999999999999808</c:v>
                </c:pt>
                <c:pt idx="142">
                  <c:v>-5.7999999999999812</c:v>
                </c:pt>
                <c:pt idx="143">
                  <c:v>-5.6999999999999815</c:v>
                </c:pt>
                <c:pt idx="144">
                  <c:v>-5.5999999999999819</c:v>
                </c:pt>
                <c:pt idx="145">
                  <c:v>-5.4999999999999822</c:v>
                </c:pt>
                <c:pt idx="146">
                  <c:v>-5.3999999999999826</c:v>
                </c:pt>
                <c:pt idx="147">
                  <c:v>-5.2999999999999829</c:v>
                </c:pt>
                <c:pt idx="148">
                  <c:v>-5.1999999999999824</c:v>
                </c:pt>
                <c:pt idx="149">
                  <c:v>-5.0999999999999837</c:v>
                </c:pt>
                <c:pt idx="150">
                  <c:v>-4.9999999999999849</c:v>
                </c:pt>
                <c:pt idx="151">
                  <c:v>-4.8999999999999844</c:v>
                </c:pt>
                <c:pt idx="152">
                  <c:v>-4.7999999999999856</c:v>
                </c:pt>
                <c:pt idx="153">
                  <c:v>-4.6999999999999851</c:v>
                </c:pt>
                <c:pt idx="154">
                  <c:v>-4.5999999999999854</c:v>
                </c:pt>
                <c:pt idx="155">
                  <c:v>-4.4999999999999867</c:v>
                </c:pt>
                <c:pt idx="156">
                  <c:v>-4.3999999999999861</c:v>
                </c:pt>
                <c:pt idx="157">
                  <c:v>-4.2999999999999874</c:v>
                </c:pt>
                <c:pt idx="158">
                  <c:v>-4.1999999999999869</c:v>
                </c:pt>
                <c:pt idx="159">
                  <c:v>-4.0999999999999872</c:v>
                </c:pt>
                <c:pt idx="160">
                  <c:v>-3.9999999999999867</c:v>
                </c:pt>
                <c:pt idx="161">
                  <c:v>-3.8999999999999866</c:v>
                </c:pt>
                <c:pt idx="162">
                  <c:v>-3.7999999999999869</c:v>
                </c:pt>
                <c:pt idx="163">
                  <c:v>-3.6999999999999869</c:v>
                </c:pt>
                <c:pt idx="164">
                  <c:v>-3.5999999999999868</c:v>
                </c:pt>
                <c:pt idx="165">
                  <c:v>-3.4999999999999867</c:v>
                </c:pt>
                <c:pt idx="166">
                  <c:v>-3.3999999999999861</c:v>
                </c:pt>
                <c:pt idx="167">
                  <c:v>-3.2999999999999865</c:v>
                </c:pt>
                <c:pt idx="168">
                  <c:v>-3.1999999999999864</c:v>
                </c:pt>
                <c:pt idx="169">
                  <c:v>-3.0999999999999863</c:v>
                </c:pt>
                <c:pt idx="170">
                  <c:v>-2.9999999999999858</c:v>
                </c:pt>
                <c:pt idx="171">
                  <c:v>-2.8999999999999857</c:v>
                </c:pt>
                <c:pt idx="172">
                  <c:v>-2.7999999999999861</c:v>
                </c:pt>
                <c:pt idx="173">
                  <c:v>-2.699999999999986</c:v>
                </c:pt>
                <c:pt idx="174">
                  <c:v>-2.5999999999999854</c:v>
                </c:pt>
                <c:pt idx="175">
                  <c:v>-2.4999999999999853</c:v>
                </c:pt>
                <c:pt idx="176">
                  <c:v>-2.3999999999999853</c:v>
                </c:pt>
                <c:pt idx="177">
                  <c:v>-2.2999999999999852</c:v>
                </c:pt>
                <c:pt idx="178">
                  <c:v>-2.1999999999999851</c:v>
                </c:pt>
                <c:pt idx="179">
                  <c:v>-2.099999999999985</c:v>
                </c:pt>
                <c:pt idx="180">
                  <c:v>-1.9999999999999851</c:v>
                </c:pt>
                <c:pt idx="181">
                  <c:v>-1.899999999999985</c:v>
                </c:pt>
                <c:pt idx="182">
                  <c:v>-1.7999999999999849</c:v>
                </c:pt>
                <c:pt idx="183">
                  <c:v>-1.6999999999999849</c:v>
                </c:pt>
                <c:pt idx="184">
                  <c:v>-1.5999999999999848</c:v>
                </c:pt>
                <c:pt idx="185">
                  <c:v>-1.4999999999999845</c:v>
                </c:pt>
                <c:pt idx="186">
                  <c:v>-1.3999999999999846</c:v>
                </c:pt>
                <c:pt idx="187">
                  <c:v>-1.2999999999999843</c:v>
                </c:pt>
                <c:pt idx="188">
                  <c:v>-1.1999999999999844</c:v>
                </c:pt>
                <c:pt idx="189">
                  <c:v>-1.0999999999999841</c:v>
                </c:pt>
                <c:pt idx="190">
                  <c:v>-0.99999999999998468</c:v>
                </c:pt>
                <c:pt idx="191">
                  <c:v>-0.8999999999999847</c:v>
                </c:pt>
                <c:pt idx="192">
                  <c:v>-0.79999999999998461</c:v>
                </c:pt>
                <c:pt idx="193">
                  <c:v>-0.69999999999998463</c:v>
                </c:pt>
                <c:pt idx="194">
                  <c:v>-0.59999999999998466</c:v>
                </c:pt>
                <c:pt idx="195">
                  <c:v>-0.49999999999998479</c:v>
                </c:pt>
                <c:pt idx="196">
                  <c:v>-0.39999999999998487</c:v>
                </c:pt>
                <c:pt idx="197">
                  <c:v>-0.29999999999998483</c:v>
                </c:pt>
                <c:pt idx="198">
                  <c:v>-0.19999999999998475</c:v>
                </c:pt>
                <c:pt idx="199">
                  <c:v>-9.999999999998474E-2</c:v>
                </c:pt>
                <c:pt idx="200">
                  <c:v>1.5293322164211541E-14</c:v>
                </c:pt>
                <c:pt idx="201">
                  <c:v>0.10000000000001531</c:v>
                </c:pt>
                <c:pt idx="202">
                  <c:v>0.2000000000000153</c:v>
                </c:pt>
                <c:pt idx="203">
                  <c:v>0.30000000000001531</c:v>
                </c:pt>
                <c:pt idx="204">
                  <c:v>0.40000000000001534</c:v>
                </c:pt>
                <c:pt idx="205">
                  <c:v>0.50000000000001532</c:v>
                </c:pt>
                <c:pt idx="206">
                  <c:v>0.60000000000001541</c:v>
                </c:pt>
                <c:pt idx="207">
                  <c:v>0.70000000000001539</c:v>
                </c:pt>
                <c:pt idx="208">
                  <c:v>0.80000000000001525</c:v>
                </c:pt>
                <c:pt idx="209">
                  <c:v>0.90000000000001523</c:v>
                </c:pt>
                <c:pt idx="210">
                  <c:v>1.0000000000000153</c:v>
                </c:pt>
                <c:pt idx="211">
                  <c:v>1.1000000000000156</c:v>
                </c:pt>
                <c:pt idx="212">
                  <c:v>1.2000000000000155</c:v>
                </c:pt>
                <c:pt idx="213">
                  <c:v>1.3000000000000158</c:v>
                </c:pt>
                <c:pt idx="214">
                  <c:v>1.4000000000000157</c:v>
                </c:pt>
                <c:pt idx="215">
                  <c:v>1.500000000000016</c:v>
                </c:pt>
                <c:pt idx="216">
                  <c:v>1.6000000000000161</c:v>
                </c:pt>
                <c:pt idx="217">
                  <c:v>1.7000000000000159</c:v>
                </c:pt>
                <c:pt idx="218">
                  <c:v>1.800000000000016</c:v>
                </c:pt>
                <c:pt idx="219">
                  <c:v>1.9000000000000161</c:v>
                </c:pt>
                <c:pt idx="220">
                  <c:v>2.0000000000000164</c:v>
                </c:pt>
                <c:pt idx="221">
                  <c:v>2.1000000000000165</c:v>
                </c:pt>
                <c:pt idx="222">
                  <c:v>2.2000000000000166</c:v>
                </c:pt>
                <c:pt idx="223">
                  <c:v>2.3000000000000167</c:v>
                </c:pt>
                <c:pt idx="224">
                  <c:v>2.4000000000000168</c:v>
                </c:pt>
                <c:pt idx="225">
                  <c:v>2.5000000000000169</c:v>
                </c:pt>
                <c:pt idx="226">
                  <c:v>2.600000000000017</c:v>
                </c:pt>
                <c:pt idx="227">
                  <c:v>2.7000000000000171</c:v>
                </c:pt>
                <c:pt idx="228">
                  <c:v>2.8000000000000171</c:v>
                </c:pt>
                <c:pt idx="229">
                  <c:v>2.9000000000000172</c:v>
                </c:pt>
                <c:pt idx="230">
                  <c:v>3.0000000000000173</c:v>
                </c:pt>
                <c:pt idx="231">
                  <c:v>3.1000000000000174</c:v>
                </c:pt>
                <c:pt idx="232">
                  <c:v>3.2000000000000175</c:v>
                </c:pt>
                <c:pt idx="233">
                  <c:v>3.3000000000000171</c:v>
                </c:pt>
                <c:pt idx="234">
                  <c:v>3.4000000000000172</c:v>
                </c:pt>
                <c:pt idx="235">
                  <c:v>3.5000000000000178</c:v>
                </c:pt>
                <c:pt idx="236">
                  <c:v>3.6000000000000179</c:v>
                </c:pt>
                <c:pt idx="237">
                  <c:v>3.7000000000000179</c:v>
                </c:pt>
                <c:pt idx="238">
                  <c:v>3.8000000000000176</c:v>
                </c:pt>
                <c:pt idx="239">
                  <c:v>3.9000000000000181</c:v>
                </c:pt>
                <c:pt idx="240">
                  <c:v>4.0000000000000178</c:v>
                </c:pt>
                <c:pt idx="241">
                  <c:v>4.1000000000000165</c:v>
                </c:pt>
                <c:pt idx="242">
                  <c:v>4.2000000000000171</c:v>
                </c:pt>
                <c:pt idx="243">
                  <c:v>4.3000000000000167</c:v>
                </c:pt>
                <c:pt idx="244">
                  <c:v>4.4000000000000163</c:v>
                </c:pt>
                <c:pt idx="245">
                  <c:v>4.500000000000016</c:v>
                </c:pt>
                <c:pt idx="246">
                  <c:v>4.6000000000000156</c:v>
                </c:pt>
                <c:pt idx="247">
                  <c:v>4.7000000000000153</c:v>
                </c:pt>
                <c:pt idx="248">
                  <c:v>4.8000000000000149</c:v>
                </c:pt>
                <c:pt idx="249">
                  <c:v>4.9000000000000155</c:v>
                </c:pt>
                <c:pt idx="250">
                  <c:v>5.0000000000000142</c:v>
                </c:pt>
                <c:pt idx="251">
                  <c:v>5.100000000000013</c:v>
                </c:pt>
                <c:pt idx="252">
                  <c:v>5.2000000000000135</c:v>
                </c:pt>
                <c:pt idx="253">
                  <c:v>5.3000000000000123</c:v>
                </c:pt>
                <c:pt idx="254">
                  <c:v>5.4000000000000128</c:v>
                </c:pt>
                <c:pt idx="255">
                  <c:v>5.5000000000000115</c:v>
                </c:pt>
                <c:pt idx="256">
                  <c:v>5.6000000000000112</c:v>
                </c:pt>
                <c:pt idx="257">
                  <c:v>5.7000000000000117</c:v>
                </c:pt>
                <c:pt idx="258">
                  <c:v>5.8000000000000105</c:v>
                </c:pt>
                <c:pt idx="259">
                  <c:v>5.900000000000011</c:v>
                </c:pt>
                <c:pt idx="260">
                  <c:v>6.0000000000000107</c:v>
                </c:pt>
                <c:pt idx="261">
                  <c:v>6.1000000000000094</c:v>
                </c:pt>
                <c:pt idx="262">
                  <c:v>6.2000000000000099</c:v>
                </c:pt>
                <c:pt idx="263">
                  <c:v>6.3000000000000096</c:v>
                </c:pt>
                <c:pt idx="264">
                  <c:v>6.4000000000000092</c:v>
                </c:pt>
                <c:pt idx="265">
                  <c:v>6.5000000000000089</c:v>
                </c:pt>
                <c:pt idx="266">
                  <c:v>6.6000000000000085</c:v>
                </c:pt>
                <c:pt idx="267">
                  <c:v>6.7000000000000082</c:v>
                </c:pt>
                <c:pt idx="268">
                  <c:v>6.8000000000000078</c:v>
                </c:pt>
                <c:pt idx="269">
                  <c:v>6.9000000000000083</c:v>
                </c:pt>
                <c:pt idx="270">
                  <c:v>7.0000000000000071</c:v>
                </c:pt>
                <c:pt idx="271">
                  <c:v>7.1000000000000068</c:v>
                </c:pt>
                <c:pt idx="272">
                  <c:v>7.2000000000000064</c:v>
                </c:pt>
                <c:pt idx="273">
                  <c:v>7.300000000000006</c:v>
                </c:pt>
                <c:pt idx="274">
                  <c:v>7.4000000000000066</c:v>
                </c:pt>
                <c:pt idx="275">
                  <c:v>7.5000000000000053</c:v>
                </c:pt>
                <c:pt idx="276">
                  <c:v>7.600000000000005</c:v>
                </c:pt>
                <c:pt idx="277">
                  <c:v>7.7000000000000055</c:v>
                </c:pt>
                <c:pt idx="278">
                  <c:v>7.8000000000000043</c:v>
                </c:pt>
                <c:pt idx="279">
                  <c:v>7.9000000000000039</c:v>
                </c:pt>
                <c:pt idx="280">
                  <c:v>8.0000000000000036</c:v>
                </c:pt>
                <c:pt idx="281">
                  <c:v>8.1000000000000032</c:v>
                </c:pt>
                <c:pt idx="282">
                  <c:v>8.2000000000000011</c:v>
                </c:pt>
                <c:pt idx="283">
                  <c:v>8.3000000000000025</c:v>
                </c:pt>
                <c:pt idx="284">
                  <c:v>8.4000000000000021</c:v>
                </c:pt>
                <c:pt idx="285">
                  <c:v>8.5000000000000018</c:v>
                </c:pt>
                <c:pt idx="286">
                  <c:v>8.6000000000000014</c:v>
                </c:pt>
                <c:pt idx="287">
                  <c:v>8.7000000000000011</c:v>
                </c:pt>
                <c:pt idx="288">
                  <c:v>8.8000000000000007</c:v>
                </c:pt>
                <c:pt idx="289">
                  <c:v>8.9</c:v>
                </c:pt>
                <c:pt idx="290">
                  <c:v>9</c:v>
                </c:pt>
                <c:pt idx="291">
                  <c:v>9.1</c:v>
                </c:pt>
                <c:pt idx="292">
                  <c:v>9.2000000000000011</c:v>
                </c:pt>
                <c:pt idx="293">
                  <c:v>9.3000000000000025</c:v>
                </c:pt>
                <c:pt idx="294">
                  <c:v>9.4000000000000021</c:v>
                </c:pt>
                <c:pt idx="295">
                  <c:v>9.5000000000000018</c:v>
                </c:pt>
                <c:pt idx="296">
                  <c:v>9.6000000000000014</c:v>
                </c:pt>
                <c:pt idx="297">
                  <c:v>9.6999999999999993</c:v>
                </c:pt>
                <c:pt idx="298">
                  <c:v>9.7999999999999989</c:v>
                </c:pt>
                <c:pt idx="299">
                  <c:v>9.8999999999999986</c:v>
                </c:pt>
                <c:pt idx="300">
                  <c:v>9.9999999999999982</c:v>
                </c:pt>
                <c:pt idx="301">
                  <c:v>10.099999999999998</c:v>
                </c:pt>
                <c:pt idx="302">
                  <c:v>10.199999999999998</c:v>
                </c:pt>
                <c:pt idx="303">
                  <c:v>10.299999999999997</c:v>
                </c:pt>
                <c:pt idx="304">
                  <c:v>10.399999999999999</c:v>
                </c:pt>
                <c:pt idx="305">
                  <c:v>10.499999999999998</c:v>
                </c:pt>
                <c:pt idx="306">
                  <c:v>10.599999999999996</c:v>
                </c:pt>
                <c:pt idx="307">
                  <c:v>10.699999999999996</c:v>
                </c:pt>
                <c:pt idx="308">
                  <c:v>10.799999999999995</c:v>
                </c:pt>
                <c:pt idx="309">
                  <c:v>10.899999999999997</c:v>
                </c:pt>
                <c:pt idx="310">
                  <c:v>10.999999999999996</c:v>
                </c:pt>
                <c:pt idx="311">
                  <c:v>11.099999999999996</c:v>
                </c:pt>
                <c:pt idx="312">
                  <c:v>11.199999999999994</c:v>
                </c:pt>
                <c:pt idx="313">
                  <c:v>11.299999999999994</c:v>
                </c:pt>
                <c:pt idx="314">
                  <c:v>11.399999999999995</c:v>
                </c:pt>
                <c:pt idx="315">
                  <c:v>11.499999999999995</c:v>
                </c:pt>
                <c:pt idx="316">
                  <c:v>11.599999999999994</c:v>
                </c:pt>
                <c:pt idx="317">
                  <c:v>11.699999999999992</c:v>
                </c:pt>
                <c:pt idx="318">
                  <c:v>11.799999999999992</c:v>
                </c:pt>
                <c:pt idx="319">
                  <c:v>11.899999999999993</c:v>
                </c:pt>
                <c:pt idx="320">
                  <c:v>11.999999999999991</c:v>
                </c:pt>
                <c:pt idx="321">
                  <c:v>12.099999999999991</c:v>
                </c:pt>
                <c:pt idx="322">
                  <c:v>12.19999999999999</c:v>
                </c:pt>
                <c:pt idx="323">
                  <c:v>12.29999999999999</c:v>
                </c:pt>
                <c:pt idx="324">
                  <c:v>12.399999999999991</c:v>
                </c:pt>
                <c:pt idx="325">
                  <c:v>12.499999999999991</c:v>
                </c:pt>
                <c:pt idx="326">
                  <c:v>12.599999999999989</c:v>
                </c:pt>
                <c:pt idx="327">
                  <c:v>12.699999999999989</c:v>
                </c:pt>
                <c:pt idx="328">
                  <c:v>12.799999999999986</c:v>
                </c:pt>
                <c:pt idx="329">
                  <c:v>12.899999999999988</c:v>
                </c:pt>
                <c:pt idx="330">
                  <c:v>12.999999999999988</c:v>
                </c:pt>
                <c:pt idx="331">
                  <c:v>13.099999999999987</c:v>
                </c:pt>
                <c:pt idx="332">
                  <c:v>13.199999999999987</c:v>
                </c:pt>
                <c:pt idx="333">
                  <c:v>13.299999999999986</c:v>
                </c:pt>
                <c:pt idx="334">
                  <c:v>13.399999999999986</c:v>
                </c:pt>
                <c:pt idx="335">
                  <c:v>13.499999999999986</c:v>
                </c:pt>
                <c:pt idx="336">
                  <c:v>13.599999999999985</c:v>
                </c:pt>
                <c:pt idx="337">
                  <c:v>13.699999999999985</c:v>
                </c:pt>
                <c:pt idx="338">
                  <c:v>13.799999999999985</c:v>
                </c:pt>
                <c:pt idx="339">
                  <c:v>13.899999999999986</c:v>
                </c:pt>
                <c:pt idx="340">
                  <c:v>13.999999999999984</c:v>
                </c:pt>
                <c:pt idx="341">
                  <c:v>14.099999999999984</c:v>
                </c:pt>
                <c:pt idx="342">
                  <c:v>14.199999999999983</c:v>
                </c:pt>
                <c:pt idx="343">
                  <c:v>14.299999999999983</c:v>
                </c:pt>
                <c:pt idx="344">
                  <c:v>14.399999999999984</c:v>
                </c:pt>
                <c:pt idx="345">
                  <c:v>14.499999999999982</c:v>
                </c:pt>
                <c:pt idx="346">
                  <c:v>14.599999999999982</c:v>
                </c:pt>
                <c:pt idx="347">
                  <c:v>14.699999999999982</c:v>
                </c:pt>
                <c:pt idx="348">
                  <c:v>14.799999999999979</c:v>
                </c:pt>
                <c:pt idx="349">
                  <c:v>14.899999999999981</c:v>
                </c:pt>
                <c:pt idx="350">
                  <c:v>14.99999999999998</c:v>
                </c:pt>
                <c:pt idx="351">
                  <c:v>15.09999999999998</c:v>
                </c:pt>
                <c:pt idx="352">
                  <c:v>15.19999999999998</c:v>
                </c:pt>
                <c:pt idx="353">
                  <c:v>15.299999999999979</c:v>
                </c:pt>
                <c:pt idx="354">
                  <c:v>15.399999999999979</c:v>
                </c:pt>
                <c:pt idx="355">
                  <c:v>15.499999999999979</c:v>
                </c:pt>
                <c:pt idx="356">
                  <c:v>15.599999999999978</c:v>
                </c:pt>
                <c:pt idx="357">
                  <c:v>15.699999999999976</c:v>
                </c:pt>
                <c:pt idx="358">
                  <c:v>15.799999999999976</c:v>
                </c:pt>
                <c:pt idx="359">
                  <c:v>15.899999999999977</c:v>
                </c:pt>
                <c:pt idx="360">
                  <c:v>15.999999999999977</c:v>
                </c:pt>
                <c:pt idx="361">
                  <c:v>16.099999999999977</c:v>
                </c:pt>
                <c:pt idx="362">
                  <c:v>16.199999999999978</c:v>
                </c:pt>
                <c:pt idx="363">
                  <c:v>16.299999999999979</c:v>
                </c:pt>
                <c:pt idx="364">
                  <c:v>16.399999999999981</c:v>
                </c:pt>
                <c:pt idx="365">
                  <c:v>16.499999999999982</c:v>
                </c:pt>
                <c:pt idx="366">
                  <c:v>16.599999999999984</c:v>
                </c:pt>
                <c:pt idx="367">
                  <c:v>16.699999999999985</c:v>
                </c:pt>
                <c:pt idx="368">
                  <c:v>16.799999999999986</c:v>
                </c:pt>
                <c:pt idx="369">
                  <c:v>16.899999999999988</c:v>
                </c:pt>
                <c:pt idx="370">
                  <c:v>16.999999999999989</c:v>
                </c:pt>
                <c:pt idx="371">
                  <c:v>17.099999999999987</c:v>
                </c:pt>
                <c:pt idx="372">
                  <c:v>17.199999999999992</c:v>
                </c:pt>
                <c:pt idx="373">
                  <c:v>17.29999999999999</c:v>
                </c:pt>
                <c:pt idx="374">
                  <c:v>17.399999999999991</c:v>
                </c:pt>
                <c:pt idx="375">
                  <c:v>17.499999999999993</c:v>
                </c:pt>
                <c:pt idx="376">
                  <c:v>17.599999999999994</c:v>
                </c:pt>
                <c:pt idx="377">
                  <c:v>17.7</c:v>
                </c:pt>
                <c:pt idx="378">
                  <c:v>17.8</c:v>
                </c:pt>
                <c:pt idx="379">
                  <c:v>17.900000000000002</c:v>
                </c:pt>
                <c:pt idx="380">
                  <c:v>18.000000000000004</c:v>
                </c:pt>
                <c:pt idx="381">
                  <c:v>18.100000000000005</c:v>
                </c:pt>
                <c:pt idx="382">
                  <c:v>18.200000000000006</c:v>
                </c:pt>
                <c:pt idx="383">
                  <c:v>18.300000000000008</c:v>
                </c:pt>
                <c:pt idx="384">
                  <c:v>18.400000000000009</c:v>
                </c:pt>
                <c:pt idx="385">
                  <c:v>18.500000000000011</c:v>
                </c:pt>
                <c:pt idx="386">
                  <c:v>18.600000000000016</c:v>
                </c:pt>
                <c:pt idx="387">
                  <c:v>18.700000000000014</c:v>
                </c:pt>
                <c:pt idx="388">
                  <c:v>18.800000000000015</c:v>
                </c:pt>
                <c:pt idx="389">
                  <c:v>18.900000000000016</c:v>
                </c:pt>
                <c:pt idx="390">
                  <c:v>19.000000000000018</c:v>
                </c:pt>
                <c:pt idx="391">
                  <c:v>19.100000000000023</c:v>
                </c:pt>
                <c:pt idx="392">
                  <c:v>19.200000000000021</c:v>
                </c:pt>
                <c:pt idx="393">
                  <c:v>19.300000000000026</c:v>
                </c:pt>
                <c:pt idx="394">
                  <c:v>19.400000000000023</c:v>
                </c:pt>
                <c:pt idx="395">
                  <c:v>19.500000000000025</c:v>
                </c:pt>
                <c:pt idx="396">
                  <c:v>19.60000000000003</c:v>
                </c:pt>
                <c:pt idx="397">
                  <c:v>19.700000000000028</c:v>
                </c:pt>
                <c:pt idx="398">
                  <c:v>19.800000000000033</c:v>
                </c:pt>
                <c:pt idx="399">
                  <c:v>19.900000000000027</c:v>
                </c:pt>
                <c:pt idx="400">
                  <c:v>20.000000000000032</c:v>
                </c:pt>
              </c:numCache>
            </c:numRef>
          </c:xVal>
          <c:yVal>
            <c:numRef>
              <c:f>Sheet1!$C$2:$C$402</c:f>
              <c:numCache>
                <c:formatCode>General</c:formatCode>
                <c:ptCount val="40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3.5454818852537922E-3</c:v>
                </c:pt>
                <c:pt idx="128">
                  <c:v>1.0564282038198801E-2</c:v>
                </c:pt>
                <c:pt idx="129">
                  <c:v>1.7203623439582538E-2</c:v>
                </c:pt>
                <c:pt idx="130">
                  <c:v>2.3478822829914089E-2</c:v>
                </c:pt>
                <c:pt idx="131">
                  <c:v>2.9404648006015822E-2</c:v>
                </c:pt>
                <c:pt idx="132">
                  <c:v>3.4995336256984144E-2</c:v>
                </c:pt>
                <c:pt idx="133">
                  <c:v>4.0264612205888679E-2</c:v>
                </c:pt>
                <c:pt idx="134">
                  <c:v>4.522570507583059E-2</c:v>
                </c:pt>
                <c:pt idx="135">
                  <c:v>4.9891365398409451E-2</c:v>
                </c:pt>
                <c:pt idx="136">
                  <c:v>5.4273881182093552E-2</c:v>
                </c:pt>
                <c:pt idx="137">
                  <c:v>5.8385093557451556E-2</c:v>
                </c:pt>
                <c:pt idx="138">
                  <c:v>6.2236411915681557E-2</c:v>
                </c:pt>
                <c:pt idx="139">
                  <c:v>6.5838828556368426E-2</c:v>
                </c:pt>
                <c:pt idx="140">
                  <c:v>6.9202932859910471E-2</c:v>
                </c:pt>
                <c:pt idx="141">
                  <c:v>7.2338924999579696E-2</c:v>
                </c:pt>
                <c:pt idx="142">
                  <c:v>7.5256629207721498E-2</c:v>
                </c:pt>
                <c:pt idx="143">
                  <c:v>7.796550661014981E-2</c:v>
                </c:pt>
                <c:pt idx="144">
                  <c:v>8.047466764236226E-2</c:v>
                </c:pt>
                <c:pt idx="145">
                  <c:v>8.2792884060778851E-2</c:v>
                </c:pt>
                <c:pt idx="146">
                  <c:v>8.4928600561800183E-2</c:v>
                </c:pt>
                <c:pt idx="147">
                  <c:v>8.6889946021085712E-2</c:v>
                </c:pt>
                <c:pt idx="148">
                  <c:v>8.8684744365070872E-2</c:v>
                </c:pt>
                <c:pt idx="149">
                  <c:v>9.0320525086367107E-2</c:v>
                </c:pt>
                <c:pt idx="150">
                  <c:v>9.1804533414333117E-2</c:v>
                </c:pt>
                <c:pt idx="151">
                  <c:v>9.3143740151751614E-2</c:v>
                </c:pt>
                <c:pt idx="152">
                  <c:v>9.4344851188211218E-2</c:v>
                </c:pt>
                <c:pt idx="153">
                  <c:v>9.5414316700461285E-2</c:v>
                </c:pt>
                <c:pt idx="154">
                  <c:v>9.6358340049692487E-2</c:v>
                </c:pt>
                <c:pt idx="155">
                  <c:v>9.7182886385383485E-2</c:v>
                </c:pt>
                <c:pt idx="156">
                  <c:v>9.7893690965058927E-2</c:v>
                </c:pt>
                <c:pt idx="157">
                  <c:v>9.8496267199009516E-2</c:v>
                </c:pt>
                <c:pt idx="158">
                  <c:v>9.8995914428747223E-2</c:v>
                </c:pt>
                <c:pt idx="159">
                  <c:v>9.9397725447693805E-2</c:v>
                </c:pt>
                <c:pt idx="160">
                  <c:v>9.9706593772336885E-2</c:v>
                </c:pt>
                <c:pt idx="161">
                  <c:v>9.9927220671831851E-2</c:v>
                </c:pt>
                <c:pt idx="162">
                  <c:v>0.10006412196377909</c:v>
                </c:pt>
                <c:pt idx="163">
                  <c:v>0.10012163458366487</c:v>
                </c:pt>
                <c:pt idx="164">
                  <c:v>0.10010392293522087</c:v>
                </c:pt>
                <c:pt idx="165">
                  <c:v>0.10001498502873131</c:v>
                </c:pt>
                <c:pt idx="166">
                  <c:v>9.9858658414096177E-2</c:v>
                </c:pt>
                <c:pt idx="167">
                  <c:v>9.9638625915247261E-2</c:v>
                </c:pt>
                <c:pt idx="168">
                  <c:v>9.935842117230706E-2</c:v>
                </c:pt>
                <c:pt idx="169">
                  <c:v>9.9021433997680236E-2</c:v>
                </c:pt>
                <c:pt idx="170">
                  <c:v>9.8630915552074372E-2</c:v>
                </c:pt>
                <c:pt idx="171">
                  <c:v>9.8189983346258322E-2</c:v>
                </c:pt>
                <c:pt idx="172">
                  <c:v>9.7701626074184714E-2</c:v>
                </c:pt>
                <c:pt idx="173">
                  <c:v>9.7168708282925606E-2</c:v>
                </c:pt>
                <c:pt idx="174">
                  <c:v>9.6593974884701214E-2</c:v>
                </c:pt>
                <c:pt idx="175">
                  <c:v>9.5980055516114202E-2</c:v>
                </c:pt>
                <c:pt idx="176">
                  <c:v>9.5329468749540985E-2</c:v>
                </c:pt>
                <c:pt idx="177">
                  <c:v>9.464462616147809E-2</c:v>
                </c:pt>
                <c:pt idx="178">
                  <c:v>9.3927836262487241E-2</c:v>
                </c:pt>
                <c:pt idx="179">
                  <c:v>9.3181308293239756E-2</c:v>
                </c:pt>
                <c:pt idx="180">
                  <c:v>9.2407155891016335E-2</c:v>
                </c:pt>
                <c:pt idx="181">
                  <c:v>9.160740063088324E-2</c:v>
                </c:pt>
                <c:pt idx="182">
                  <c:v>9.0783975445630397E-2</c:v>
                </c:pt>
                <c:pt idx="183">
                  <c:v>8.9938727928429968E-2</c:v>
                </c:pt>
                <c:pt idx="184">
                  <c:v>8.9073423522046585E-2</c:v>
                </c:pt>
                <c:pt idx="185">
                  <c:v>8.8189748598311732E-2</c:v>
                </c:pt>
                <c:pt idx="186">
                  <c:v>8.7289313431454976E-2</c:v>
                </c:pt>
                <c:pt idx="187">
                  <c:v>8.6373655068772259E-2</c:v>
                </c:pt>
                <c:pt idx="188">
                  <c:v>8.5444240102000205E-2</c:v>
                </c:pt>
                <c:pt idx="189">
                  <c:v>8.4502467342659926E-2</c:v>
                </c:pt>
                <c:pt idx="190">
                  <c:v>8.3549670404528265E-2</c:v>
                </c:pt>
                <c:pt idx="191">
                  <c:v>8.2587120196295438E-2</c:v>
                </c:pt>
                <c:pt idx="192">
                  <c:v>8.161602732737E-2</c:v>
                </c:pt>
                <c:pt idx="193">
                  <c:v>8.0637544429698615E-2</c:v>
                </c:pt>
                <c:pt idx="194">
                  <c:v>7.9652768398375692E-2</c:v>
                </c:pt>
                <c:pt idx="195">
                  <c:v>7.8662742553730236E-2</c:v>
                </c:pt>
                <c:pt idx="196">
                  <c:v>7.766845872749116E-2</c:v>
                </c:pt>
                <c:pt idx="197">
                  <c:v>7.6670859275549522E-2</c:v>
                </c:pt>
                <c:pt idx="198">
                  <c:v>7.5670839019755326E-2</c:v>
                </c:pt>
                <c:pt idx="199">
                  <c:v>7.4669247121108354E-2</c:v>
                </c:pt>
                <c:pt idx="200">
                  <c:v>7.3666888886628132E-2</c:v>
                </c:pt>
                <c:pt idx="201">
                  <c:v>7.2664527512112984E-2</c:v>
                </c:pt>
                <c:pt idx="202">
                  <c:v>7.1662885762929049E-2</c:v>
                </c:pt>
                <c:pt idx="203">
                  <c:v>7.0662647594900388E-2</c:v>
                </c:pt>
                <c:pt idx="204">
                  <c:v>6.9664459717304533E-2</c:v>
                </c:pt>
                <c:pt idx="205">
                  <c:v>6.8668933099915494E-2</c:v>
                </c:pt>
                <c:pt idx="206">
                  <c:v>6.7676644425969476E-2</c:v>
                </c:pt>
                <c:pt idx="207">
                  <c:v>6.6688137492873181E-2</c:v>
                </c:pt>
                <c:pt idx="208">
                  <c:v>6.5703924562412419E-2</c:v>
                </c:pt>
                <c:pt idx="209">
                  <c:v>6.472448766216253E-2</c:v>
                </c:pt>
                <c:pt idx="210">
                  <c:v>6.3750279839748847E-2</c:v>
                </c:pt>
                <c:pt idx="211">
                  <c:v>6.2781726371549954E-2</c:v>
                </c:pt>
                <c:pt idx="212">
                  <c:v>6.1819225927386687E-2</c:v>
                </c:pt>
                <c:pt idx="213">
                  <c:v>6.0863151692687807E-2</c:v>
                </c:pt>
                <c:pt idx="214">
                  <c:v>5.9913852449578336E-2</c:v>
                </c:pt>
                <c:pt idx="215">
                  <c:v>5.8971653618284846E-2</c:v>
                </c:pt>
                <c:pt idx="216">
                  <c:v>5.8036858260211183E-2</c:v>
                </c:pt>
                <c:pt idx="217">
                  <c:v>5.7109748043991666E-2</c:v>
                </c:pt>
                <c:pt idx="218">
                  <c:v>5.6190584175785908E-2</c:v>
                </c:pt>
                <c:pt idx="219">
                  <c:v>5.5279608295040319E-2</c:v>
                </c:pt>
                <c:pt idx="220">
                  <c:v>5.4377043336899092E-2</c:v>
                </c:pt>
                <c:pt idx="221">
                  <c:v>5.348309436241009E-2</c:v>
                </c:pt>
                <c:pt idx="222">
                  <c:v>5.2597949357633594E-2</c:v>
                </c:pt>
                <c:pt idx="223">
                  <c:v>5.1721780002724711E-2</c:v>
                </c:pt>
                <c:pt idx="224">
                  <c:v>5.0854742412026463E-2</c:v>
                </c:pt>
                <c:pt idx="225">
                  <c:v>4.9996977846175253E-2</c:v>
                </c:pt>
                <c:pt idx="226">
                  <c:v>4.9148613397188068E-2</c:v>
                </c:pt>
                <c:pt idx="227">
                  <c:v>4.8309762647469855E-2</c:v>
                </c:pt>
                <c:pt idx="228">
                  <c:v>4.7480526303646131E-2</c:v>
                </c:pt>
                <c:pt idx="229">
                  <c:v>4.6660992806098922E-2</c:v>
                </c:pt>
                <c:pt idx="230">
                  <c:v>4.5851238915053168E-2</c:v>
                </c:pt>
                <c:pt idx="231">
                  <c:v>4.5051330274033512E-2</c:v>
                </c:pt>
                <c:pt idx="232">
                  <c:v>4.4261321951484418E-2</c:v>
                </c:pt>
                <c:pt idx="233">
                  <c:v>4.3481258961319297E-2</c:v>
                </c:pt>
                <c:pt idx="234">
                  <c:v>4.2711176763140769E-2</c:v>
                </c:pt>
                <c:pt idx="235">
                  <c:v>4.195110174284751E-2</c:v>
                </c:pt>
                <c:pt idx="236">
                  <c:v>4.1201051674320713E-2</c:v>
                </c:pt>
                <c:pt idx="237">
                  <c:v>4.0461036162859627E-2</c:v>
                </c:pt>
                <c:pt idx="238">
                  <c:v>3.9731057071013522E-2</c:v>
                </c:pt>
                <c:pt idx="239">
                  <c:v>3.9011108927435291E-2</c:v>
                </c:pt>
                <c:pt idx="240">
                  <c:v>3.8301179319362257E-2</c:v>
                </c:pt>
                <c:pt idx="241">
                  <c:v>3.7601249269307503E-2</c:v>
                </c:pt>
                <c:pt idx="242">
                  <c:v>3.6911293596527651E-2</c:v>
                </c:pt>
                <c:pt idx="243">
                  <c:v>3.6231281263812712E-2</c:v>
                </c:pt>
                <c:pt idx="244">
                  <c:v>3.5561175710125265E-2</c:v>
                </c:pt>
                <c:pt idx="245">
                  <c:v>3.4900935169599398E-2</c:v>
                </c:pt>
                <c:pt idx="246">
                  <c:v>3.4250512977391755E-2</c:v>
                </c:pt>
                <c:pt idx="247">
                  <c:v>3.3609857862860651E-2</c:v>
                </c:pt>
                <c:pt idx="248">
                  <c:v>3.2978914230533729E-2</c:v>
                </c:pt>
                <c:pt idx="249">
                  <c:v>3.2357622429307946E-2</c:v>
                </c:pt>
                <c:pt idx="250">
                  <c:v>3.174591901031161E-2</c:v>
                </c:pt>
                <c:pt idx="251">
                  <c:v>3.1143736973843292E-2</c:v>
                </c:pt>
                <c:pt idx="252">
                  <c:v>3.0551006005788008E-2</c:v>
                </c:pt>
                <c:pt idx="253">
                  <c:v>2.996765270389784E-2</c:v>
                </c:pt>
                <c:pt idx="254">
                  <c:v>2.9393600794311053E-2</c:v>
                </c:pt>
                <c:pt idx="255">
                  <c:v>2.88287713386703E-2</c:v>
                </c:pt>
                <c:pt idx="256">
                  <c:v>2.827308293218915E-2</c:v>
                </c:pt>
                <c:pt idx="257">
                  <c:v>2.7726451893003348E-2</c:v>
                </c:pt>
                <c:pt idx="258">
                  <c:v>2.718879244313209E-2</c:v>
                </c:pt>
                <c:pt idx="259">
                  <c:v>2.6660016881363536E-2</c:v>
                </c:pt>
                <c:pt idx="260">
                  <c:v>2.6140035748367391E-2</c:v>
                </c:pt>
                <c:pt idx="261">
                  <c:v>2.5628757984327927E-2</c:v>
                </c:pt>
                <c:pt idx="262">
                  <c:v>2.5126091079379201E-2</c:v>
                </c:pt>
                <c:pt idx="263">
                  <c:v>2.4631941217116232E-2</c:v>
                </c:pt>
                <c:pt idx="264">
                  <c:v>2.4146213411444885E-2</c:v>
                </c:pt>
                <c:pt idx="265">
                  <c:v>2.3668811637025042E-2</c:v>
                </c:pt>
                <c:pt idx="266">
                  <c:v>2.3199638953552197E-2</c:v>
                </c:pt>
                <c:pt idx="267">
                  <c:v>2.2738597624114638E-2</c:v>
                </c:pt>
                <c:pt idx="268">
                  <c:v>2.2285589227854303E-2</c:v>
                </c:pt>
                <c:pt idx="269">
                  <c:v>2.1840514767152316E-2</c:v>
                </c:pt>
                <c:pt idx="270">
                  <c:v>2.1403274769551818E-2</c:v>
                </c:pt>
                <c:pt idx="271">
                  <c:v>2.0973769384623257E-2</c:v>
                </c:pt>
                <c:pt idx="272">
                  <c:v>2.0551898475970599E-2</c:v>
                </c:pt>
                <c:pt idx="273">
                  <c:v>2.0137561708569292E-2</c:v>
                </c:pt>
                <c:pt idx="274">
                  <c:v>1.9730658631620407E-2</c:v>
                </c:pt>
                <c:pt idx="275">
                  <c:v>1.9331088757098814E-2</c:v>
                </c:pt>
                <c:pt idx="276">
                  <c:v>1.8938751634166823E-2</c:v>
                </c:pt>
                <c:pt idx="277">
                  <c:v>1.8553546919618778E-2</c:v>
                </c:pt>
                <c:pt idx="278">
                  <c:v>1.8175374444515929E-2</c:v>
                </c:pt>
                <c:pt idx="279">
                  <c:v>1.7804134277165626E-2</c:v>
                </c:pt>
                <c:pt idx="280">
                  <c:v>1.7439726782592858E-2</c:v>
                </c:pt>
                <c:pt idx="281">
                  <c:v>1.7082052678647246E-2</c:v>
                </c:pt>
                <c:pt idx="282">
                  <c:v>1.6731013088883209E-2</c:v>
                </c:pt>
                <c:pt idx="283">
                  <c:v>1.6386509592346134E-2</c:v>
                </c:pt>
                <c:pt idx="284">
                  <c:v>1.6048444270392748E-2</c:v>
                </c:pt>
                <c:pt idx="285">
                  <c:v>1.5716719750668771E-2</c:v>
                </c:pt>
                <c:pt idx="286">
                  <c:v>1.5391239248362953E-2</c:v>
                </c:pt>
                <c:pt idx="287">
                  <c:v>1.5071906604851972E-2</c:v>
                </c:pt>
                <c:pt idx="288">
                  <c:v>1.4758626323846648E-2</c:v>
                </c:pt>
                <c:pt idx="289">
                  <c:v>1.4451303605145589E-2</c:v>
                </c:pt>
                <c:pt idx="290">
                  <c:v>1.4149844376098968E-2</c:v>
                </c:pt>
                <c:pt idx="291">
                  <c:v>1.3854155320880883E-2</c:v>
                </c:pt>
                <c:pt idx="292">
                  <c:v>1.3564143907665202E-2</c:v>
                </c:pt>
                <c:pt idx="293">
                  <c:v>1.3279718413796663E-2</c:v>
                </c:pt>
                <c:pt idx="294">
                  <c:v>1.3000787949045089E-2</c:v>
                </c:pt>
                <c:pt idx="295">
                  <c:v>1.2727262477027483E-2</c:v>
                </c:pt>
                <c:pt idx="296">
                  <c:v>1.2459052834879719E-2</c:v>
                </c:pt>
                <c:pt idx="297">
                  <c:v>1.219607075125634E-2</c:v>
                </c:pt>
                <c:pt idx="298">
                  <c:v>1.1938228862734143E-2</c:v>
                </c:pt>
                <c:pt idx="299">
                  <c:v>1.1685440728692084E-2</c:v>
                </c:pt>
                <c:pt idx="300">
                  <c:v>1.1437620844737689E-2</c:v>
                </c:pt>
                <c:pt idx="301">
                  <c:v>1.1194684654747281E-2</c:v>
                </c:pt>
                <c:pt idx="302">
                  <c:v>1.0956548561584671E-2</c:v>
                </c:pt>
                <c:pt idx="303">
                  <c:v>1.0723129936560683E-2</c:v>
                </c:pt>
                <c:pt idx="304">
                  <c:v>1.0494347127693366E-2</c:v>
                </c:pt>
                <c:pt idx="305">
                  <c:v>1.0270119466826533E-2</c:v>
                </c:pt>
                <c:pt idx="306">
                  <c:v>1.0050367275661868E-2</c:v>
                </c:pt>
                <c:pt idx="307">
                  <c:v>9.835011870757986E-3</c:v>
                </c:pt>
                <c:pt idx="308">
                  <c:v>9.623975567547299E-3</c:v>
                </c:pt>
                <c:pt idx="309">
                  <c:v>9.417181683420147E-3</c:v>
                </c:pt>
                <c:pt idx="310">
                  <c:v>9.2145545399231858E-3</c:v>
                </c:pt>
                <c:pt idx="311">
                  <c:v>9.0160194641173506E-3</c:v>
                </c:pt>
                <c:pt idx="312">
                  <c:v>8.8215027891390737E-3</c:v>
                </c:pt>
                <c:pt idx="313">
                  <c:v>8.6309318540064607E-3</c:v>
                </c:pt>
                <c:pt idx="314">
                  <c:v>8.4442350027106507E-3</c:v>
                </c:pt>
                <c:pt idx="315">
                  <c:v>8.261341582630739E-3</c:v>
                </c:pt>
                <c:pt idx="316">
                  <c:v>8.0821819423094222E-3</c:v>
                </c:pt>
                <c:pt idx="317">
                  <c:v>7.9066874286246938E-3</c:v>
                </c:pt>
                <c:pt idx="318">
                  <c:v>7.7347903833917412E-3</c:v>
                </c:pt>
                <c:pt idx="319">
                  <c:v>7.5664241394275307E-3</c:v>
                </c:pt>
                <c:pt idx="320">
                  <c:v>7.4015230161095869E-3</c:v>
                </c:pt>
                <c:pt idx="321">
                  <c:v>7.2400223144587243E-3</c:v>
                </c:pt>
                <c:pt idx="322">
                  <c:v>7.0818583117747448E-3</c:v>
                </c:pt>
                <c:pt idx="323">
                  <c:v>6.9269682558524672E-3</c:v>
                </c:pt>
                <c:pt idx="324">
                  <c:v>6.7752903588045301E-3</c:v>
                </c:pt>
                <c:pt idx="325">
                  <c:v>6.6267637905163147E-3</c:v>
                </c:pt>
                <c:pt idx="326">
                  <c:v>6.4813286717572164E-3</c:v>
                </c:pt>
                <c:pt idx="327">
                  <c:v>6.3389260669712271E-3</c:v>
                </c:pt>
                <c:pt idx="328">
                  <c:v>6.1994979767693043E-3</c:v>
                </c:pt>
                <c:pt idx="329">
                  <c:v>6.0629873301445442E-3</c:v>
                </c:pt>
                <c:pt idx="330">
                  <c:v>5.9293379764305326E-3</c:v>
                </c:pt>
                <c:pt idx="331">
                  <c:v>5.7984946770222286E-3</c:v>
                </c:pt>
                <c:pt idx="332">
                  <c:v>5.6704030968779684E-3</c:v>
                </c:pt>
                <c:pt idx="333">
                  <c:v>5.5450097958203394E-3</c:v>
                </c:pt>
                <c:pt idx="334">
                  <c:v>5.4222622196527489E-3</c:v>
                </c:pt>
                <c:pt idx="335">
                  <c:v>5.3021086911079858E-3</c:v>
                </c:pt>
                <c:pt idx="336">
                  <c:v>5.1844984006440727E-3</c:v>
                </c:pt>
                <c:pt idx="337">
                  <c:v>5.0693813971022369E-3</c:v>
                </c:pt>
                <c:pt idx="338">
                  <c:v>4.9567085782409887E-3</c:v>
                </c:pt>
                <c:pt idx="339">
                  <c:v>4.8464316811597285E-3</c:v>
                </c:pt>
                <c:pt idx="340">
                  <c:v>4.7385032726245382E-3</c:v>
                </c:pt>
                <c:pt idx="341">
                  <c:v>4.6328767393084783E-3</c:v>
                </c:pt>
                <c:pt idx="342">
                  <c:v>4.5295062779578564E-3</c:v>
                </c:pt>
                <c:pt idx="343">
                  <c:v>4.4283468854954128E-3</c:v>
                </c:pt>
                <c:pt idx="344">
                  <c:v>4.3293543490710556E-3</c:v>
                </c:pt>
                <c:pt idx="345">
                  <c:v>4.2324852360699945E-3</c:v>
                </c:pt>
                <c:pt idx="346">
                  <c:v>4.1376968840877585E-3</c:v>
                </c:pt>
                <c:pt idx="347">
                  <c:v>4.0449473908810507E-3</c:v>
                </c:pt>
                <c:pt idx="348">
                  <c:v>3.9541956043030136E-3</c:v>
                </c:pt>
                <c:pt idx="349">
                  <c:v>3.8654011122309794E-3</c:v>
                </c:pt>
                <c:pt idx="350">
                  <c:v>3.7785242324943152E-3</c:v>
                </c:pt>
                <c:pt idx="351">
                  <c:v>3.6935260028096582E-3</c:v>
                </c:pt>
                <c:pt idx="352">
                  <c:v>3.6103681707304281E-3</c:v>
                </c:pt>
                <c:pt idx="353">
                  <c:v>3.5290131836170305E-3</c:v>
                </c:pt>
                <c:pt idx="354">
                  <c:v>3.4494241786339769E-3</c:v>
                </c:pt>
                <c:pt idx="355">
                  <c:v>3.3715649727796412E-3</c:v>
                </c:pt>
                <c:pt idx="356">
                  <c:v>3.2954000529541103E-3</c:v>
                </c:pt>
                <c:pt idx="357">
                  <c:v>3.2208945660703288E-3</c:v>
                </c:pt>
                <c:pt idx="358">
                  <c:v>3.1480143092133244E-3</c:v>
                </c:pt>
                <c:pt idx="359">
                  <c:v>3.0767257198520549E-3</c:v>
                </c:pt>
                <c:pt idx="360">
                  <c:v>3.0069958661081749E-3</c:v>
                </c:pt>
                <c:pt idx="361">
                  <c:v>2.9387924370857196E-3</c:v>
                </c:pt>
                <c:pt idx="362">
                  <c:v>2.8720837332654272E-3</c:v>
                </c:pt>
                <c:pt idx="363">
                  <c:v>2.8068386569672032E-3</c:v>
                </c:pt>
                <c:pt idx="364">
                  <c:v>2.7430267028840426E-3</c:v>
                </c:pt>
                <c:pt idx="365">
                  <c:v>2.680617948690343E-3</c:v>
                </c:pt>
                <c:pt idx="366">
                  <c:v>2.6195830457275641E-3</c:v>
                </c:pt>
                <c:pt idx="367">
                  <c:v>2.5598932097697607E-3</c:v>
                </c:pt>
                <c:pt idx="368">
                  <c:v>2.5015202118714411E-3</c:v>
                </c:pt>
                <c:pt idx="369">
                  <c:v>2.4444363692999824E-3</c:v>
                </c:pt>
                <c:pt idx="370">
                  <c:v>2.3886145365547072E-3</c:v>
                </c:pt>
                <c:pt idx="371">
                  <c:v>2.3340280964744054E-3</c:v>
                </c:pt>
                <c:pt idx="372">
                  <c:v>2.2806509514351303E-3</c:v>
                </c:pt>
                <c:pt idx="373">
                  <c:v>2.2284575146397706E-3</c:v>
                </c:pt>
                <c:pt idx="374">
                  <c:v>2.1774227015008201E-3</c:v>
                </c:pt>
                <c:pt idx="375">
                  <c:v>2.127521921117659E-3</c:v>
                </c:pt>
                <c:pt idx="376">
                  <c:v>2.0787310678494209E-3</c:v>
                </c:pt>
                <c:pt idx="377">
                  <c:v>2.0310265129845195E-3</c:v>
                </c:pt>
                <c:pt idx="378">
                  <c:v>1.9843850965076881E-3</c:v>
                </c:pt>
                <c:pt idx="379">
                  <c:v>1.9387841189652793E-3</c:v>
                </c:pt>
                <c:pt idx="380">
                  <c:v>1.8942013334295427E-3</c:v>
                </c:pt>
                <c:pt idx="381">
                  <c:v>1.8506149375623771E-3</c:v>
                </c:pt>
                <c:pt idx="382">
                  <c:v>1.8080035657790251E-3</c:v>
                </c:pt>
                <c:pt idx="383">
                  <c:v>1.7663462815120747E-3</c:v>
                </c:pt>
                <c:pt idx="384">
                  <c:v>1.7256225695760272E-3</c:v>
                </c:pt>
                <c:pt idx="385">
                  <c:v>1.6858123286325785E-3</c:v>
                </c:pt>
                <c:pt idx="386">
                  <c:v>1.6468958637567731E-3</c:v>
                </c:pt>
                <c:pt idx="387">
                  <c:v>1.6088538791039673E-3</c:v>
                </c:pt>
                <c:pt idx="388">
                  <c:v>1.5716674706776168E-3</c:v>
                </c:pt>
                <c:pt idx="389">
                  <c:v>1.5353181191977234E-3</c:v>
                </c:pt>
                <c:pt idx="390">
                  <c:v>1.499787683069744E-3</c:v>
                </c:pt>
                <c:pt idx="391">
                  <c:v>1.4650583914537418E-3</c:v>
                </c:pt>
                <c:pt idx="392">
                  <c:v>1.431112837433434E-3</c:v>
                </c:pt>
                <c:pt idx="393">
                  <c:v>1.3979339712847775E-3</c:v>
                </c:pt>
                <c:pt idx="394">
                  <c:v>1.3655050938436806E-3</c:v>
                </c:pt>
                <c:pt idx="395">
                  <c:v>1.3338098499723621E-3</c:v>
                </c:pt>
                <c:pt idx="396">
                  <c:v>1.3028322221238357E-3</c:v>
                </c:pt>
                <c:pt idx="397">
                  <c:v>1.2725565240039776E-3</c:v>
                </c:pt>
                <c:pt idx="398">
                  <c:v>1.2429673943305625E-3</c:v>
                </c:pt>
                <c:pt idx="399">
                  <c:v>1.2140497906886329E-3</c:v>
                </c:pt>
                <c:pt idx="400">
                  <c:v>1.1857889834815355E-3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1DC8-4B3D-804E-851396FEC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930688"/>
        <c:axId val="36932224"/>
      </c:scatterChart>
      <c:valAx>
        <c:axId val="36930688"/>
        <c:scaling>
          <c:orientation val="minMax"/>
          <c:max val="20"/>
          <c:min val="-20"/>
        </c:scaling>
        <c:delete val="0"/>
        <c:axPos val="b"/>
        <c:numFmt formatCode="General" sourceLinked="1"/>
        <c:majorTickMark val="out"/>
        <c:minorTickMark val="none"/>
        <c:tickLblPos val="nextTo"/>
        <c:crossAx val="36932224"/>
        <c:crosses val="autoZero"/>
        <c:crossBetween val="midCat"/>
        <c:majorUnit val="2"/>
      </c:valAx>
      <c:valAx>
        <c:axId val="36932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930688"/>
        <c:crossesAt val="-20"/>
        <c:crossBetween val="midCat"/>
      </c:valAx>
      <c:spPr>
        <a:solidFill>
          <a:srgbClr val="002060"/>
        </a:solidFill>
      </c:spPr>
    </c:plotArea>
    <c:legend>
      <c:legendPos val="r"/>
      <c:overlay val="0"/>
      <c:spPr>
        <a:solidFill>
          <a:srgbClr val="002060"/>
        </a:solidFill>
      </c:spPr>
      <c:txPr>
        <a:bodyPr/>
        <a:lstStyle/>
        <a:p>
          <a:pPr>
            <a:defRPr b="1" i="0" baseline="0">
              <a:solidFill>
                <a:srgbClr val="FFFF00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CCFF"/>
    </a:solidFill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x=0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Sheet1!$B$4:$B$754</c:f>
              <c:numCache>
                <c:formatCode>General</c:formatCode>
                <c:ptCount val="751"/>
                <c:pt idx="0">
                  <c:v>1.1041896724320219E-87</c:v>
                </c:pt>
                <c:pt idx="1">
                  <c:v>3.0384771695928528E-84</c:v>
                </c:pt>
                <c:pt idx="2">
                  <c:v>7.1249391080046606E-81</c:v>
                </c:pt>
                <c:pt idx="3">
                  <c:v>1.423702407848322E-77</c:v>
                </c:pt>
                <c:pt idx="4">
                  <c:v>2.4242095898168567E-74</c:v>
                </c:pt>
                <c:pt idx="5">
                  <c:v>3.5174990851921889E-71</c:v>
                </c:pt>
                <c:pt idx="6">
                  <c:v>4.3492132686012316E-68</c:v>
                </c:pt>
                <c:pt idx="7">
                  <c:v>4.5824770474022232E-65</c:v>
                </c:pt>
                <c:pt idx="8">
                  <c:v>4.1143646060605483E-62</c:v>
                </c:pt>
                <c:pt idx="9">
                  <c:v>3.1478797595560238E-59</c:v>
                </c:pt>
                <c:pt idx="10">
                  <c:v>2.0523261455857555E-56</c:v>
                </c:pt>
                <c:pt idx="11">
                  <c:v>1.1402169781894046E-53</c:v>
                </c:pt>
                <c:pt idx="12">
                  <c:v>5.3981072887823697E-51</c:v>
                </c:pt>
                <c:pt idx="13">
                  <c:v>2.1777519106579347E-48</c:v>
                </c:pt>
                <c:pt idx="14">
                  <c:v>7.4866611597789019E-46</c:v>
                </c:pt>
                <c:pt idx="15">
                  <c:v>2.1932131187806321E-43</c:v>
                </c:pt>
                <c:pt idx="16">
                  <c:v>5.4750283847174868E-41</c:v>
                </c:pt>
                <c:pt idx="17">
                  <c:v>1.1646751199488241E-38</c:v>
                </c:pt>
                <c:pt idx="18">
                  <c:v>2.111232700493393E-36</c:v>
                </c:pt>
                <c:pt idx="19">
                  <c:v>3.2612214696837706E-34</c:v>
                </c:pt>
                <c:pt idx="20">
                  <c:v>4.2927674713320803E-32</c:v>
                </c:pt>
                <c:pt idx="21">
                  <c:v>4.8151222636854002E-30</c:v>
                </c:pt>
                <c:pt idx="22">
                  <c:v>4.6024614177028134E-28</c:v>
                </c:pt>
                <c:pt idx="23">
                  <c:v>3.7487448046889944E-26</c:v>
                </c:pt>
                <c:pt idx="24">
                  <c:v>2.6019232398515724E-24</c:v>
                </c:pt>
                <c:pt idx="25">
                  <c:v>1.5389197253434939E-22</c:v>
                </c:pt>
                <c:pt idx="26">
                  <c:v>7.756223863505018E-21</c:v>
                </c:pt>
                <c:pt idx="27">
                  <c:v>3.3311760647645871E-19</c:v>
                </c:pt>
                <c:pt idx="28">
                  <c:v>1.2191516259142123E-17</c:v>
                </c:pt>
                <c:pt idx="29">
                  <c:v>3.8021630758212369E-16</c:v>
                </c:pt>
                <c:pt idx="30">
                  <c:v>1.0104542167087669E-14</c:v>
                </c:pt>
                <c:pt idx="31">
                  <c:v>2.2883129803633627E-13</c:v>
                </c:pt>
                <c:pt idx="32">
                  <c:v>4.4159799262800978E-12</c:v>
                </c:pt>
                <c:pt idx="33">
                  <c:v>7.2619230035929092E-11</c:v>
                </c:pt>
                <c:pt idx="34">
                  <c:v>1.0176280563302729E-9</c:v>
                </c:pt>
                <c:pt idx="35">
                  <c:v>1.2151765699661164E-8</c:v>
                </c:pt>
                <c:pt idx="36">
                  <c:v>1.2365241000345863E-7</c:v>
                </c:pt>
                <c:pt idx="37">
                  <c:v>1.0722070689407045E-6</c:v>
                </c:pt>
                <c:pt idx="38">
                  <c:v>7.9225981820724007E-6</c:v>
                </c:pt>
                <c:pt idx="39">
                  <c:v>4.9884942580155812E-5</c:v>
                </c:pt>
                <c:pt idx="40">
                  <c:v>2.6766045153001414E-4</c:v>
                </c:pt>
                <c:pt idx="41">
                  <c:v>1.2238038602285721E-3</c:v>
                </c:pt>
                <c:pt idx="42">
                  <c:v>4.7681764029333436E-3</c:v>
                </c:pt>
                <c:pt idx="43">
                  <c:v>1.5830903165970762E-2</c:v>
                </c:pt>
                <c:pt idx="44">
                  <c:v>4.4789060589712694E-2</c:v>
                </c:pt>
                <c:pt idx="45">
                  <c:v>0.10798193302643153</c:v>
                </c:pt>
                <c:pt idx="46">
                  <c:v>0.22184166935900387</c:v>
                </c:pt>
                <c:pt idx="47">
                  <c:v>0.38837210996655197</c:v>
                </c:pt>
                <c:pt idx="48">
                  <c:v>0.5793831055230918</c:v>
                </c:pt>
                <c:pt idx="49">
                  <c:v>0.7365402806067286</c:v>
                </c:pt>
                <c:pt idx="50">
                  <c:v>0.79788456080286341</c:v>
                </c:pt>
                <c:pt idx="51">
                  <c:v>0.73654028060656163</c:v>
                </c:pt>
                <c:pt idx="52">
                  <c:v>0.57938310552282846</c:v>
                </c:pt>
                <c:pt idx="53">
                  <c:v>0.38837210996628707</c:v>
                </c:pt>
                <c:pt idx="54">
                  <c:v>0.22184166935880215</c:v>
                </c:pt>
                <c:pt idx="55">
                  <c:v>0.10798193302630858</c:v>
                </c:pt>
                <c:pt idx="56">
                  <c:v>4.4789060589651562E-2</c:v>
                </c:pt>
                <c:pt idx="57">
                  <c:v>1.5830903165945563E-2</c:v>
                </c:pt>
                <c:pt idx="58">
                  <c:v>4.7681764029246744E-3</c:v>
                </c:pt>
                <c:pt idx="59">
                  <c:v>1.2238038602260665E-3</c:v>
                </c:pt>
                <c:pt idx="60">
                  <c:v>2.6766045152940596E-4</c:v>
                </c:pt>
                <c:pt idx="61">
                  <c:v>4.9884942580031197E-5</c:v>
                </c:pt>
                <c:pt idx="62">
                  <c:v>7.9225981820507793E-6</c:v>
                </c:pt>
                <c:pt idx="63">
                  <c:v>1.0722070689375353E-6</c:v>
                </c:pt>
                <c:pt idx="64">
                  <c:v>1.2365241000306507E-7</c:v>
                </c:pt>
                <c:pt idx="65">
                  <c:v>1.2151765699619717E-8</c:v>
                </c:pt>
                <c:pt idx="66">
                  <c:v>1.0176280563265723E-9</c:v>
                </c:pt>
                <c:pt idx="67">
                  <c:v>7.2619230035648355E-11</c:v>
                </c:pt>
                <c:pt idx="68">
                  <c:v>4.4159799262620243E-12</c:v>
                </c:pt>
                <c:pt idx="69">
                  <c:v>2.2883129803534789E-13</c:v>
                </c:pt>
                <c:pt idx="70">
                  <c:v>1.010454216704169E-14</c:v>
                </c:pt>
                <c:pt idx="71">
                  <c:v>3.8021630758030813E-16</c:v>
                </c:pt>
                <c:pt idx="72">
                  <c:v>1.2191516259081144E-17</c:v>
                </c:pt>
                <c:pt idx="73">
                  <c:v>3.331176064747168E-19</c:v>
                </c:pt>
                <c:pt idx="74">
                  <c:v>7.7562238634626927E-21</c:v>
                </c:pt>
                <c:pt idx="75">
                  <c:v>1.5389197253347478E-22</c:v>
                </c:pt>
                <c:pt idx="76">
                  <c:v>2.6019232398361878E-24</c:v>
                </c:pt>
                <c:pt idx="77">
                  <c:v>3.7487448046659816E-26</c:v>
                </c:pt>
                <c:pt idx="78">
                  <c:v>4.6024614176735094E-28</c:v>
                </c:pt>
                <c:pt idx="79">
                  <c:v>4.815122263653658E-30</c:v>
                </c:pt>
                <c:pt idx="80">
                  <c:v>4.2927674713028025E-32</c:v>
                </c:pt>
                <c:pt idx="81">
                  <c:v>3.2612214696607866E-34</c:v>
                </c:pt>
                <c:pt idx="82">
                  <c:v>2.1112327004780323E-36</c:v>
                </c:pt>
                <c:pt idx="83">
                  <c:v>1.1646751199400831E-38</c:v>
                </c:pt>
                <c:pt idx="84">
                  <c:v>5.475028384675161E-41</c:v>
                </c:pt>
                <c:pt idx="85">
                  <c:v>2.1932131187631746E-43</c:v>
                </c:pt>
                <c:pt idx="86">
                  <c:v>7.4866611597176176E-46</c:v>
                </c:pt>
                <c:pt idx="87">
                  <c:v>2.1777519106396124E-48</c:v>
                </c:pt>
                <c:pt idx="88">
                  <c:v>5.3981072887357263E-51</c:v>
                </c:pt>
                <c:pt idx="89">
                  <c:v>1.1402169781792947E-53</c:v>
                </c:pt>
                <c:pt idx="90">
                  <c:v>2.0523261455670931E-56</c:v>
                </c:pt>
                <c:pt idx="91">
                  <c:v>3.1478797595266795E-59</c:v>
                </c:pt>
                <c:pt idx="92">
                  <c:v>4.1143646060212615E-62</c:v>
                </c:pt>
                <c:pt idx="93">
                  <c:v>4.5824770473574146E-65</c:v>
                </c:pt>
                <c:pt idx="94">
                  <c:v>4.349213268557717E-68</c:v>
                </c:pt>
                <c:pt idx="95">
                  <c:v>3.5174990851561966E-71</c:v>
                </c:pt>
                <c:pt idx="96">
                  <c:v>2.4242095897915042E-74</c:v>
                </c:pt>
                <c:pt idx="97">
                  <c:v>1.4237024078331078E-77</c:v>
                </c:pt>
                <c:pt idx="98">
                  <c:v>7.1249391079268923E-81</c:v>
                </c:pt>
                <c:pt idx="99">
                  <c:v>3.0384771695589966E-84</c:v>
                </c:pt>
                <c:pt idx="100">
                  <c:v>1.1041896724194665E-87</c:v>
                </c:pt>
                <c:pt idx="101">
                  <c:v>3.4193555915657016E-91</c:v>
                </c:pt>
                <c:pt idx="102">
                  <c:v>9.0231408389879952E-95</c:v>
                </c:pt>
                <c:pt idx="103">
                  <c:v>2.0290095361514127E-98</c:v>
                </c:pt>
                <c:pt idx="104">
                  <c:v>3.887973741069535E-102</c:v>
                </c:pt>
                <c:pt idx="105">
                  <c:v>6.3485631055676597E-106</c:v>
                </c:pt>
                <c:pt idx="106">
                  <c:v>8.8336551584005935E-110</c:v>
                </c:pt>
                <c:pt idx="107">
                  <c:v>1.047413881080337E-113</c:v>
                </c:pt>
                <c:pt idx="108">
                  <c:v>1.0583007202019135E-117</c:v>
                </c:pt>
                <c:pt idx="109">
                  <c:v>9.1119796480921037E-122</c:v>
                </c:pt>
                <c:pt idx="110">
                  <c:v>6.6854288834891984E-126</c:v>
                </c:pt>
                <c:pt idx="111">
                  <c:v>4.1798306717519372E-130</c:v>
                </c:pt>
                <c:pt idx="112">
                  <c:v>2.2269013912166489E-134</c:v>
                </c:pt>
                <c:pt idx="113">
                  <c:v>1.0110116674917537E-138</c:v>
                </c:pt>
                <c:pt idx="114">
                  <c:v>3.9113279499802291E-143</c:v>
                </c:pt>
                <c:pt idx="115">
                  <c:v>1.2894519942577917E-147</c:v>
                </c:pt>
                <c:pt idx="116">
                  <c:v>3.6224217085512838E-152</c:v>
                </c:pt>
                <c:pt idx="117">
                  <c:v>8.6717294612818889E-157</c:v>
                </c:pt>
                <c:pt idx="118">
                  <c:v>1.7689897472609828E-161</c:v>
                </c:pt>
                <c:pt idx="119">
                  <c:v>3.0750897393105527E-166</c:v>
                </c:pt>
                <c:pt idx="120">
                  <c:v>4.5551549573868593E-171</c:v>
                </c:pt>
                <c:pt idx="121">
                  <c:v>5.7499146676354363E-176</c:v>
                </c:pt>
                <c:pt idx="122">
                  <c:v>6.1848977839055433E-181</c:v>
                </c:pt>
                <c:pt idx="123">
                  <c:v>5.6691315726977802E-186</c:v>
                </c:pt>
                <c:pt idx="124">
                  <c:v>4.4280593105830053E-191</c:v>
                </c:pt>
                <c:pt idx="125">
                  <c:v>2.9472922696946895E-196</c:v>
                </c:pt>
                <c:pt idx="126">
                  <c:v>1.6716519667483506E-201</c:v>
                </c:pt>
                <c:pt idx="127">
                  <c:v>8.0794426977270087E-207</c:v>
                </c:pt>
                <c:pt idx="128">
                  <c:v>3.3275901458024027E-212</c:v>
                </c:pt>
                <c:pt idx="129">
                  <c:v>1.1678609492743479E-217</c:v>
                </c:pt>
                <c:pt idx="130">
                  <c:v>3.4927325134355194E-223</c:v>
                </c:pt>
                <c:pt idx="131">
                  <c:v>8.9012787212966919E-229</c:v>
                </c:pt>
                <c:pt idx="132">
                  <c:v>1.9330912546599016E-234</c:v>
                </c:pt>
                <c:pt idx="133">
                  <c:v>3.5773809909069589E-240</c:v>
                </c:pt>
                <c:pt idx="134">
                  <c:v>5.6414522520620852E-246</c:v>
                </c:pt>
                <c:pt idx="135">
                  <c:v>7.5810527999888966E-252</c:v>
                </c:pt>
                <c:pt idx="136">
                  <c:v>8.6812249309490154E-258</c:v>
                </c:pt>
                <c:pt idx="137">
                  <c:v>8.4712086628421291E-264</c:v>
                </c:pt>
                <c:pt idx="138">
                  <c:v>7.0440532886689977E-270</c:v>
                </c:pt>
                <c:pt idx="139">
                  <c:v>4.9912896021753096E-276</c:v>
                </c:pt>
                <c:pt idx="140">
                  <c:v>3.0138094351550515E-282</c:v>
                </c:pt>
                <c:pt idx="141">
                  <c:v>1.5507139373255402E-288</c:v>
                </c:pt>
                <c:pt idx="142">
                  <c:v>6.7992416273251891E-295</c:v>
                </c:pt>
                <c:pt idx="143">
                  <c:v>2.540400227585196E-301</c:v>
                </c:pt>
                <c:pt idx="144">
                  <c:v>8.0882896184500017E-308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9CE-4884-B5BF-3FD9FECAB97E}"/>
            </c:ext>
          </c:extLst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x=10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Sheet1!$C$4:$C$754</c:f>
              <c:numCache>
                <c:formatCode>General</c:formatCode>
                <c:ptCount val="751"/>
                <c:pt idx="0">
                  <c:v>6.6201047266545993E-40</c:v>
                </c:pt>
                <c:pt idx="1">
                  <c:v>3.8822503998245363E-39</c:v>
                </c:pt>
                <c:pt idx="2">
                  <c:v>2.2365645456086381E-38</c:v>
                </c:pt>
                <c:pt idx="3">
                  <c:v>1.2657808999212434E-37</c:v>
                </c:pt>
                <c:pt idx="4">
                  <c:v>7.0374423349694855E-37</c:v>
                </c:pt>
                <c:pt idx="5">
                  <c:v>3.8437078407436866E-36</c:v>
                </c:pt>
                <c:pt idx="6">
                  <c:v>2.0623629556151028E-35</c:v>
                </c:pt>
                <c:pt idx="7">
                  <c:v>1.08707382322666E-34</c:v>
                </c:pt>
                <c:pt idx="8">
                  <c:v>5.6290121499140081E-34</c:v>
                </c:pt>
                <c:pt idx="9">
                  <c:v>2.8634166325594304E-33</c:v>
                </c:pt>
                <c:pt idx="10">
                  <c:v>1.4309224904423945E-32</c:v>
                </c:pt>
                <c:pt idx="11">
                  <c:v>7.024685500517133E-32</c:v>
                </c:pt>
                <c:pt idx="12">
                  <c:v>3.3877930305476654E-31</c:v>
                </c:pt>
                <c:pt idx="13">
                  <c:v>1.605040754560025E-30</c:v>
                </c:pt>
                <c:pt idx="14">
                  <c:v>7.4702384995574246E-30</c:v>
                </c:pt>
                <c:pt idx="15">
                  <c:v>3.4155612681398158E-29</c:v>
                </c:pt>
                <c:pt idx="16">
                  <c:v>1.534153805899315E-28</c:v>
                </c:pt>
                <c:pt idx="17">
                  <c:v>6.7694741271032516E-28</c:v>
                </c:pt>
                <c:pt idx="18">
                  <c:v>2.9344058029516052E-27</c:v>
                </c:pt>
                <c:pt idx="19">
                  <c:v>1.2495816015617195E-26</c:v>
                </c:pt>
                <c:pt idx="20">
                  <c:v>5.2274306593620615E-26</c:v>
                </c:pt>
                <c:pt idx="21">
                  <c:v>2.1482813018889908E-25</c:v>
                </c:pt>
                <c:pt idx="22">
                  <c:v>8.673077466163384E-25</c:v>
                </c:pt>
                <c:pt idx="23">
                  <c:v>3.4398104506863845E-24</c:v>
                </c:pt>
                <c:pt idx="24">
                  <c:v>1.3402166437409652E-23</c:v>
                </c:pt>
                <c:pt idx="25">
                  <c:v>5.1297324178067961E-23</c:v>
                </c:pt>
                <c:pt idx="26">
                  <c:v>1.9288285486043846E-22</c:v>
                </c:pt>
                <c:pt idx="27">
                  <c:v>7.1247847535320198E-22</c:v>
                </c:pt>
                <c:pt idx="28">
                  <c:v>2.5854079544993165E-21</c:v>
                </c:pt>
                <c:pt idx="29">
                  <c:v>9.2164913984259184E-21</c:v>
                </c:pt>
                <c:pt idx="30">
                  <c:v>3.2276123811646502E-20</c:v>
                </c:pt>
                <c:pt idx="31">
                  <c:v>1.1103920215872306E-19</c:v>
                </c:pt>
                <c:pt idx="32">
                  <c:v>3.7527575009825082E-19</c:v>
                </c:pt>
                <c:pt idx="33">
                  <c:v>1.2459593685938724E-18</c:v>
                </c:pt>
                <c:pt idx="34">
                  <c:v>4.0638387530440007E-18</c:v>
                </c:pt>
                <c:pt idx="35">
                  <c:v>1.3021117687955236E-17</c:v>
                </c:pt>
                <c:pt idx="36">
                  <c:v>4.0986352428404049E-17</c:v>
                </c:pt>
                <c:pt idx="37">
                  <c:v>1.2673876919394029E-16</c:v>
                </c:pt>
                <c:pt idx="38">
                  <c:v>3.8499838662389048E-16</c:v>
                </c:pt>
                <c:pt idx="39">
                  <c:v>1.1489140570678883E-15</c:v>
                </c:pt>
                <c:pt idx="40">
                  <c:v>3.3681807223600179E-15</c:v>
                </c:pt>
                <c:pt idx="41">
                  <c:v>9.7002390678550243E-15</c:v>
                </c:pt>
                <c:pt idx="42">
                  <c:v>2.7444081414053454E-14</c:v>
                </c:pt>
                <c:pt idx="43">
                  <c:v>7.6277099345389952E-14</c:v>
                </c:pt>
                <c:pt idx="44">
                  <c:v>2.0826622684657684E-13</c:v>
                </c:pt>
                <c:pt idx="45">
                  <c:v>5.5862804867966545E-13</c:v>
                </c:pt>
                <c:pt idx="46">
                  <c:v>1.4719933087590252E-12</c:v>
                </c:pt>
                <c:pt idx="47">
                  <c:v>3.810378719824939E-12</c:v>
                </c:pt>
                <c:pt idx="48">
                  <c:v>9.689685013821831E-12</c:v>
                </c:pt>
                <c:pt idx="49">
                  <c:v>2.4206410011960765E-11</c:v>
                </c:pt>
                <c:pt idx="50">
                  <c:v>5.9406001249052712E-11</c:v>
                </c:pt>
                <c:pt idx="51">
                  <c:v>1.4322191097076069E-10</c:v>
                </c:pt>
                <c:pt idx="52">
                  <c:v>3.3920935210988526E-10</c:v>
                </c:pt>
                <c:pt idx="53">
                  <c:v>7.8923326146570761E-10</c:v>
                </c:pt>
                <c:pt idx="54">
                  <c:v>1.8039402617183348E-9</c:v>
                </c:pt>
                <c:pt idx="55">
                  <c:v>4.0505885665513899E-9</c:v>
                </c:pt>
                <c:pt idx="56">
                  <c:v>8.9349746079626693E-9</c:v>
                </c:pt>
                <c:pt idx="57">
                  <c:v>1.9361888819470441E-8</c:v>
                </c:pt>
                <c:pt idx="58">
                  <c:v>4.1217470001131281E-8</c:v>
                </c:pt>
                <c:pt idx="59">
                  <c:v>8.6197396432307691E-8</c:v>
                </c:pt>
                <c:pt idx="60">
                  <c:v>1.770867939015691E-7</c:v>
                </c:pt>
                <c:pt idx="61">
                  <c:v>3.5740235631339105E-7</c:v>
                </c:pt>
                <c:pt idx="62">
                  <c:v>7.086109462873882E-7</c:v>
                </c:pt>
                <c:pt idx="63">
                  <c:v>1.3801856619479045E-6</c:v>
                </c:pt>
                <c:pt idx="64">
                  <c:v>2.6408660606895955E-6</c:v>
                </c:pt>
                <c:pt idx="65">
                  <c:v>4.9640305804228776E-6</c:v>
                </c:pt>
                <c:pt idx="66">
                  <c:v>9.1664617489674615E-6</c:v>
                </c:pt>
                <c:pt idx="67">
                  <c:v>1.6628314193378387E-5</c:v>
                </c:pt>
                <c:pt idx="68">
                  <c:v>2.9632884112533543E-5</c:v>
                </c:pt>
                <c:pt idx="69">
                  <c:v>5.1877475320273184E-5</c:v>
                </c:pt>
                <c:pt idx="70">
                  <c:v>8.9220150509971256E-5</c:v>
                </c:pt>
                <c:pt idx="71">
                  <c:v>1.5073922560253488E-4</c:v>
                </c:pt>
                <c:pt idx="72">
                  <c:v>2.5018934914521415E-4</c:v>
                </c:pt>
                <c:pt idx="73">
                  <c:v>4.0793462007605348E-4</c:v>
                </c:pt>
                <c:pt idx="74">
                  <c:v>6.5341864085056533E-4</c:v>
                </c:pt>
                <c:pt idx="75">
                  <c:v>1.0281859975278921E-3</c:v>
                </c:pt>
                <c:pt idx="76">
                  <c:v>1.5893921343106325E-3</c:v>
                </c:pt>
                <c:pt idx="77">
                  <c:v>2.4136241520139462E-3</c:v>
                </c:pt>
                <c:pt idx="78">
                  <c:v>3.6007041207978228E-3</c:v>
                </c:pt>
                <c:pt idx="79">
                  <c:v>5.2769677219888823E-3</c:v>
                </c:pt>
                <c:pt idx="80">
                  <c:v>7.5973240158680472E-3</c:v>
                </c:pt>
                <c:pt idx="81">
                  <c:v>1.0745238742436845E-2</c:v>
                </c:pt>
                <c:pt idx="82">
                  <c:v>1.4929686863234159E-2</c:v>
                </c:pt>
                <c:pt idx="83">
                  <c:v>2.0378139818597582E-2</c:v>
                </c:pt>
                <c:pt idx="84">
                  <c:v>2.7324837363490742E-2</c:v>
                </c:pt>
                <c:pt idx="85">
                  <c:v>3.5993977675470468E-2</c:v>
                </c:pt>
                <c:pt idx="86">
                  <c:v>4.6578050713957403E-2</c:v>
                </c:pt>
                <c:pt idx="87">
                  <c:v>5.9212307393744834E-2</c:v>
                </c:pt>
                <c:pt idx="88">
                  <c:v>7.3947223119656791E-2</c:v>
                </c:pt>
                <c:pt idx="89">
                  <c:v>9.0721654941541136E-2</c:v>
                </c:pt>
                <c:pt idx="90">
                  <c:v>0.10934004978402062</c:v>
                </c:pt>
                <c:pt idx="91">
                  <c:v>0.12945736998883539</c:v>
                </c:pt>
                <c:pt idx="92">
                  <c:v>0.15057521831144441</c:v>
                </c:pt>
                <c:pt idx="93">
                  <c:v>0.17205188393552004</c:v>
                </c:pt>
                <c:pt idx="94">
                  <c:v>0.19312770184101602</c:v>
                </c:pt>
                <c:pt idx="95">
                  <c:v>0.21296533701492781</c:v>
                </c:pt>
                <c:pt idx="96">
                  <c:v>0.23070259545130473</c:v>
                </c:pt>
                <c:pt idx="97">
                  <c:v>0.24551342686890074</c:v>
                </c:pt>
                <c:pt idx="98">
                  <c:v>0.25667124973068861</c:v>
                </c:pt>
                <c:pt idx="99">
                  <c:v>0.26360789392388589</c:v>
                </c:pt>
                <c:pt idx="100">
                  <c:v>0.26596152026762182</c:v>
                </c:pt>
                <c:pt idx="101">
                  <c:v>0.26360789392387257</c:v>
                </c:pt>
                <c:pt idx="102">
                  <c:v>0.2566712497306628</c:v>
                </c:pt>
                <c:pt idx="103">
                  <c:v>0.24551342686886363</c:v>
                </c:pt>
                <c:pt idx="104">
                  <c:v>0.23070259545125771</c:v>
                </c:pt>
                <c:pt idx="105">
                  <c:v>0.21296533701487386</c:v>
                </c:pt>
                <c:pt idx="106">
                  <c:v>0.19312770184095737</c:v>
                </c:pt>
                <c:pt idx="107">
                  <c:v>0.1720518839354592</c:v>
                </c:pt>
                <c:pt idx="108">
                  <c:v>0.15057521831138343</c:v>
                </c:pt>
                <c:pt idx="109">
                  <c:v>0.12945736998877655</c:v>
                </c:pt>
                <c:pt idx="110">
                  <c:v>0.10934004978396554</c:v>
                </c:pt>
                <c:pt idx="111">
                  <c:v>9.0721654941490745E-2</c:v>
                </c:pt>
                <c:pt idx="112">
                  <c:v>7.3947223119611924E-2</c:v>
                </c:pt>
                <c:pt idx="113">
                  <c:v>5.9212307393706053E-2</c:v>
                </c:pt>
                <c:pt idx="114">
                  <c:v>4.6578050713924665E-2</c:v>
                </c:pt>
                <c:pt idx="115">
                  <c:v>3.5993977675443177E-2</c:v>
                </c:pt>
                <c:pt idx="116">
                  <c:v>2.7324837363468649E-2</c:v>
                </c:pt>
                <c:pt idx="117">
                  <c:v>2.0378139818580068E-2</c:v>
                </c:pt>
                <c:pt idx="118">
                  <c:v>1.4929686863220579E-2</c:v>
                </c:pt>
                <c:pt idx="119">
                  <c:v>1.0745238742426525E-2</c:v>
                </c:pt>
                <c:pt idx="120">
                  <c:v>7.5973240158603659E-3</c:v>
                </c:pt>
                <c:pt idx="121">
                  <c:v>5.2769677219832826E-3</c:v>
                </c:pt>
                <c:pt idx="122">
                  <c:v>3.6007041207938091E-3</c:v>
                </c:pt>
                <c:pt idx="123">
                  <c:v>2.4136241520111416E-3</c:v>
                </c:pt>
                <c:pt idx="124">
                  <c:v>1.589392134308707E-3</c:v>
                </c:pt>
                <c:pt idx="125">
                  <c:v>1.028185997526597E-3</c:v>
                </c:pt>
                <c:pt idx="126">
                  <c:v>6.5341864084970719E-4</c:v>
                </c:pt>
                <c:pt idx="127">
                  <c:v>4.0793462007549685E-4</c:v>
                </c:pt>
                <c:pt idx="128">
                  <c:v>2.5018934914486021E-4</c:v>
                </c:pt>
                <c:pt idx="129">
                  <c:v>1.5073922560231401E-4</c:v>
                </c:pt>
                <c:pt idx="130">
                  <c:v>8.9220150509835948E-5</c:v>
                </c:pt>
                <c:pt idx="131">
                  <c:v>5.1877475320191997E-5</c:v>
                </c:pt>
                <c:pt idx="132">
                  <c:v>2.9632884112485611E-5</c:v>
                </c:pt>
                <c:pt idx="133">
                  <c:v>1.6628314193350682E-5</c:v>
                </c:pt>
                <c:pt idx="134">
                  <c:v>9.1664617489517067E-6</c:v>
                </c:pt>
                <c:pt idx="135">
                  <c:v>4.964030580414093E-6</c:v>
                </c:pt>
                <c:pt idx="136">
                  <c:v>2.640866060684789E-6</c:v>
                </c:pt>
                <c:pt idx="137">
                  <c:v>1.3801856619453236E-6</c:v>
                </c:pt>
                <c:pt idx="138">
                  <c:v>7.0861094628602649E-7</c:v>
                </c:pt>
                <c:pt idx="139">
                  <c:v>3.5740235631268701E-7</c:v>
                </c:pt>
                <c:pt idx="140">
                  <c:v>1.770867939012111E-7</c:v>
                </c:pt>
                <c:pt idx="141">
                  <c:v>8.6197396432128941E-8</c:v>
                </c:pt>
                <c:pt idx="142">
                  <c:v>4.1217470001043877E-8</c:v>
                </c:pt>
                <c:pt idx="143">
                  <c:v>1.9361888819428351E-8</c:v>
                </c:pt>
                <c:pt idx="144">
                  <c:v>8.9349746079428153E-9</c:v>
                </c:pt>
                <c:pt idx="145">
                  <c:v>4.0505885665421834E-9</c:v>
                </c:pt>
                <c:pt idx="146">
                  <c:v>1.8039402617141401E-9</c:v>
                </c:pt>
                <c:pt idx="147">
                  <c:v>7.8923326146383146E-10</c:v>
                </c:pt>
                <c:pt idx="148">
                  <c:v>3.3920935210906381E-10</c:v>
                </c:pt>
                <c:pt idx="149">
                  <c:v>1.4322191097040634E-10</c:v>
                </c:pt>
                <c:pt idx="150">
                  <c:v>5.9406001248902462E-11</c:v>
                </c:pt>
                <c:pt idx="151">
                  <c:v>2.4206410011898287E-11</c:v>
                </c:pt>
                <c:pt idx="152">
                  <c:v>9.6896850137963613E-12</c:v>
                </c:pt>
                <c:pt idx="153">
                  <c:v>3.8103787198147277E-12</c:v>
                </c:pt>
                <c:pt idx="154">
                  <c:v>1.4719933087550118E-12</c:v>
                </c:pt>
                <c:pt idx="155">
                  <c:v>5.5862804867811409E-13</c:v>
                </c:pt>
                <c:pt idx="156">
                  <c:v>2.0826622684598687E-13</c:v>
                </c:pt>
                <c:pt idx="157">
                  <c:v>7.6277099345170471E-14</c:v>
                </c:pt>
                <c:pt idx="158">
                  <c:v>2.7444081413972972E-14</c:v>
                </c:pt>
                <c:pt idx="159">
                  <c:v>9.7002390678261173E-15</c:v>
                </c:pt>
                <c:pt idx="160">
                  <c:v>3.3681807223498069E-15</c:v>
                </c:pt>
                <c:pt idx="161">
                  <c:v>1.1489140570643447E-15</c:v>
                </c:pt>
                <c:pt idx="162">
                  <c:v>3.8499838662268431E-16</c:v>
                </c:pt>
                <c:pt idx="163">
                  <c:v>1.2673876919353698E-16</c:v>
                </c:pt>
                <c:pt idx="164">
                  <c:v>4.0986352428271533E-17</c:v>
                </c:pt>
                <c:pt idx="165">
                  <c:v>1.3021117687912508E-17</c:v>
                </c:pt>
                <c:pt idx="166">
                  <c:v>4.0638387530304244E-18</c:v>
                </c:pt>
                <c:pt idx="167">
                  <c:v>1.2459593685896469E-18</c:v>
                </c:pt>
                <c:pt idx="168">
                  <c:v>3.7527575009696242E-19</c:v>
                </c:pt>
                <c:pt idx="169">
                  <c:v>1.1103920215833563E-19</c:v>
                </c:pt>
                <c:pt idx="170">
                  <c:v>3.2276123811532271E-20</c:v>
                </c:pt>
                <c:pt idx="171">
                  <c:v>9.2164913983928435E-21</c:v>
                </c:pt>
                <c:pt idx="172">
                  <c:v>2.5854079544899088E-21</c:v>
                </c:pt>
                <c:pt idx="173">
                  <c:v>7.1247847535057433E-22</c:v>
                </c:pt>
                <c:pt idx="174">
                  <c:v>1.9288285485971622E-22</c:v>
                </c:pt>
                <c:pt idx="175">
                  <c:v>5.129732417787337E-23</c:v>
                </c:pt>
                <c:pt idx="176">
                  <c:v>1.3402166437358145E-23</c:v>
                </c:pt>
                <c:pt idx="177">
                  <c:v>3.4398104506729912E-24</c:v>
                </c:pt>
                <c:pt idx="178">
                  <c:v>8.6730774661291863E-25</c:v>
                </c:pt>
                <c:pt idx="179">
                  <c:v>2.1482813018804152E-25</c:v>
                </c:pt>
                <c:pt idx="180">
                  <c:v>5.22743065934096E-26</c:v>
                </c:pt>
                <c:pt idx="181">
                  <c:v>1.2495816015566037E-26</c:v>
                </c:pt>
                <c:pt idx="182">
                  <c:v>2.9344058029394481E-27</c:v>
                </c:pt>
                <c:pt idx="183">
                  <c:v>6.7694741270748696E-28</c:v>
                </c:pt>
                <c:pt idx="184">
                  <c:v>1.5341538058927973E-28</c:v>
                </c:pt>
                <c:pt idx="185">
                  <c:v>3.4155612681251105E-29</c:v>
                </c:pt>
                <c:pt idx="186">
                  <c:v>7.4702384995249439E-30</c:v>
                </c:pt>
                <c:pt idx="187">
                  <c:v>1.6050407545529544E-30</c:v>
                </c:pt>
                <c:pt idx="188">
                  <c:v>3.3877930305325979E-31</c:v>
                </c:pt>
                <c:pt idx="189">
                  <c:v>7.0246855004854878E-32</c:v>
                </c:pt>
                <c:pt idx="190">
                  <c:v>1.4309224904358875E-32</c:v>
                </c:pt>
                <c:pt idx="191">
                  <c:v>2.8634166325462447E-33</c:v>
                </c:pt>
                <c:pt idx="192">
                  <c:v>5.6290121498878466E-34</c:v>
                </c:pt>
                <c:pt idx="193">
                  <c:v>1.0870738232215473E-34</c:v>
                </c:pt>
                <c:pt idx="194">
                  <c:v>2.0623629556053106E-35</c:v>
                </c:pt>
                <c:pt idx="195">
                  <c:v>3.8437078407252792E-36</c:v>
                </c:pt>
                <c:pt idx="196">
                  <c:v>7.0374423349352808E-37</c:v>
                </c:pt>
                <c:pt idx="197">
                  <c:v>1.2657808999150357E-37</c:v>
                </c:pt>
                <c:pt idx="198">
                  <c:v>2.2365645455975835E-38</c:v>
                </c:pt>
                <c:pt idx="199">
                  <c:v>3.8822503998051157E-39</c:v>
                </c:pt>
                <c:pt idx="200">
                  <c:v>6.6201047266211074E-40</c:v>
                </c:pt>
                <c:pt idx="201">
                  <c:v>1.1089842684143668E-40</c:v>
                </c:pt>
                <c:pt idx="202">
                  <c:v>1.8250094615607437E-41</c:v>
                </c:pt>
                <c:pt idx="203">
                  <c:v>2.9504215020904403E-42</c:v>
                </c:pt>
                <c:pt idx="204">
                  <c:v>4.6857834889247749E-43</c:v>
                </c:pt>
                <c:pt idx="205">
                  <c:v>7.3107103958870192E-44</c:v>
                </c:pt>
                <c:pt idx="206">
                  <c:v>1.1205110712729151E-44</c:v>
                </c:pt>
                <c:pt idx="207">
                  <c:v>1.6871431496442123E-45</c:v>
                </c:pt>
                <c:pt idx="208">
                  <c:v>2.4955537199092667E-46</c:v>
                </c:pt>
                <c:pt idx="209">
                  <c:v>3.6262782270546314E-47</c:v>
                </c:pt>
                <c:pt idx="210">
                  <c:v>5.1764798873485966E-48</c:v>
                </c:pt>
                <c:pt idx="211">
                  <c:v>7.259173035475489E-49</c:v>
                </c:pt>
                <c:pt idx="212">
                  <c:v>1.0000436941217724E-49</c:v>
                </c:pt>
                <c:pt idx="213">
                  <c:v>1.3534119659294686E-50</c:v>
                </c:pt>
                <c:pt idx="214">
                  <c:v>1.7993690962477992E-51</c:v>
                </c:pt>
                <c:pt idx="215">
                  <c:v>2.3501182330244859E-52</c:v>
                </c:pt>
                <c:pt idx="216">
                  <c:v>3.0153544892541874E-53</c:v>
                </c:pt>
                <c:pt idx="217">
                  <c:v>3.8007232606033148E-54</c:v>
                </c:pt>
                <c:pt idx="218">
                  <c:v>4.7062319840306832E-55</c:v>
                </c:pt>
                <c:pt idx="219">
                  <c:v>5.7247908200579392E-56</c:v>
                </c:pt>
                <c:pt idx="220">
                  <c:v>6.8410871519006124E-57</c:v>
                </c:pt>
                <c:pt idx="221">
                  <c:v>8.031003830037397E-58</c:v>
                </c:pt>
                <c:pt idx="222">
                  <c:v>9.2617648875613329E-59</c:v>
                </c:pt>
                <c:pt idx="223">
                  <c:v>1.049293253177162E-59</c:v>
                </c:pt>
                <c:pt idx="224">
                  <c:v>1.1678288986196689E-60</c:v>
                </c:pt>
                <c:pt idx="225">
                  <c:v>1.276852598494977E-61</c:v>
                </c:pt>
                <c:pt idx="226">
                  <c:v>1.3714548686759425E-62</c:v>
                </c:pt>
                <c:pt idx="227">
                  <c:v>1.4471098036351497E-63</c:v>
                </c:pt>
                <c:pt idx="228">
                  <c:v>1.5000324703039709E-64</c:v>
                </c:pt>
                <c:pt idx="229">
                  <c:v>1.527492349121616E-65</c:v>
                </c:pt>
                <c:pt idx="230">
                  <c:v>1.5280467320277313E-66</c:v>
                </c:pt>
                <c:pt idx="231">
                  <c:v>1.5016663132738034E-67</c:v>
                </c:pt>
                <c:pt idx="232">
                  <c:v>1.449737756188336E-68</c:v>
                </c:pt>
                <c:pt idx="233">
                  <c:v>1.3749429230020735E-69</c:v>
                </c:pt>
                <c:pt idx="234">
                  <c:v>1.2810294075615592E-70</c:v>
                </c:pt>
                <c:pt idx="235">
                  <c:v>1.1724996950540597E-71</c:v>
                </c:pt>
                <c:pt idx="236">
                  <c:v>1.0542547986585424E-72</c:v>
                </c:pt>
                <c:pt idx="237">
                  <c:v>9.312314692193542E-74</c:v>
                </c:pt>
                <c:pt idx="238">
                  <c:v>8.0806986326523537E-75</c:v>
                </c:pt>
                <c:pt idx="239">
                  <c:v>6.8884163017999102E-76</c:v>
                </c:pt>
                <c:pt idx="240">
                  <c:v>5.7685820033454665E-77</c:v>
                </c:pt>
                <c:pt idx="241">
                  <c:v>4.7456746927855329E-78</c:v>
                </c:pt>
                <c:pt idx="242">
                  <c:v>3.8353594132268471E-79</c:v>
                </c:pt>
                <c:pt idx="243">
                  <c:v>3.04504265511962E-80</c:v>
                </c:pt>
                <c:pt idx="244">
                  <c:v>2.3749797026466292E-81</c:v>
                </c:pt>
                <c:pt idx="245">
                  <c:v>1.8197244623260859E-82</c:v>
                </c:pt>
                <c:pt idx="246">
                  <c:v>1.369716140461495E-83</c:v>
                </c:pt>
                <c:pt idx="247">
                  <c:v>1.0128257231882343E-84</c:v>
                </c:pt>
                <c:pt idx="248">
                  <c:v>7.357293498607729E-86</c:v>
                </c:pt>
                <c:pt idx="249">
                  <c:v>5.2502580455954074E-87</c:v>
                </c:pt>
                <c:pt idx="250">
                  <c:v>3.6806322414052482E-88</c:v>
                </c:pt>
                <c:pt idx="251">
                  <c:v>2.5347983298840497E-89</c:v>
                </c:pt>
                <c:pt idx="252">
                  <c:v>1.7149189829724912E-90</c:v>
                </c:pt>
                <c:pt idx="253">
                  <c:v>1.1397851971907733E-91</c:v>
                </c:pt>
                <c:pt idx="254">
                  <c:v>7.4418622372802546E-93</c:v>
                </c:pt>
                <c:pt idx="255">
                  <c:v>4.7733078996375823E-94</c:v>
                </c:pt>
                <c:pt idx="256">
                  <c:v>3.0077136130019733E-95</c:v>
                </c:pt>
                <c:pt idx="257">
                  <c:v>1.8617987008046967E-96</c:v>
                </c:pt>
                <c:pt idx="258">
                  <c:v>1.1321609559146905E-97</c:v>
                </c:pt>
                <c:pt idx="259">
                  <c:v>6.7633651205183683E-99</c:v>
                </c:pt>
                <c:pt idx="260">
                  <c:v>3.96914260367056E-100</c:v>
                </c:pt>
                <c:pt idx="261">
                  <c:v>2.2882832460052514E-101</c:v>
                </c:pt>
                <c:pt idx="262">
                  <c:v>1.295991247025822E-102</c:v>
                </c:pt>
                <c:pt idx="263">
                  <c:v>7.210635877011645E-104</c:v>
                </c:pt>
                <c:pt idx="264">
                  <c:v>3.9411618573666863E-105</c:v>
                </c:pt>
                <c:pt idx="265">
                  <c:v>2.1161877018602775E-106</c:v>
                </c:pt>
                <c:pt idx="266">
                  <c:v>1.1162547257751136E-107</c:v>
                </c:pt>
                <c:pt idx="267">
                  <c:v>5.7843111178598912E-109</c:v>
                </c:pt>
                <c:pt idx="268">
                  <c:v>2.9445517194731425E-110</c:v>
                </c:pt>
                <c:pt idx="269">
                  <c:v>1.47253606036985E-111</c:v>
                </c:pt>
                <c:pt idx="270">
                  <c:v>7.2342231331618122E-113</c:v>
                </c:pt>
                <c:pt idx="271">
                  <c:v>3.4913796036088587E-114</c:v>
                </c:pt>
                <c:pt idx="272">
                  <c:v>1.6553180475327752E-115</c:v>
                </c:pt>
                <c:pt idx="273">
                  <c:v>7.7098342047696183E-117</c:v>
                </c:pt>
                <c:pt idx="274">
                  <c:v>3.5276690673473309E-118</c:v>
                </c:pt>
                <c:pt idx="275">
                  <c:v>1.5856591727638623E-119</c:v>
                </c:pt>
                <c:pt idx="276">
                  <c:v>7.0018219147956577E-121</c:v>
                </c:pt>
                <c:pt idx="277">
                  <c:v>3.037326549370785E-122</c:v>
                </c:pt>
                <c:pt idx="278">
                  <c:v>1.2943481914661878E-123</c:v>
                </c:pt>
                <c:pt idx="279">
                  <c:v>5.4186358416584735E-125</c:v>
                </c:pt>
                <c:pt idx="280">
                  <c:v>2.2284762945014709E-126</c:v>
                </c:pt>
                <c:pt idx="281">
                  <c:v>9.0033737933862541E-128</c:v>
                </c:pt>
                <c:pt idx="282">
                  <c:v>3.5734009856643492E-129</c:v>
                </c:pt>
                <c:pt idx="283">
                  <c:v>1.3932768905872261E-130</c:v>
                </c:pt>
                <c:pt idx="284">
                  <c:v>5.3366942750512455E-132</c:v>
                </c:pt>
                <c:pt idx="285">
                  <c:v>2.008105026829748E-133</c:v>
                </c:pt>
                <c:pt idx="286">
                  <c:v>7.4230046374065247E-135</c:v>
                </c:pt>
                <c:pt idx="287">
                  <c:v>2.6955801502635335E-136</c:v>
                </c:pt>
                <c:pt idx="288">
                  <c:v>9.6162108347472473E-138</c:v>
                </c:pt>
                <c:pt idx="289">
                  <c:v>3.3700388916472299E-139</c:v>
                </c:pt>
                <c:pt idx="290">
                  <c:v>1.1602325845596984E-140</c:v>
                </c:pt>
                <c:pt idx="291">
                  <c:v>3.9240489191217729E-142</c:v>
                </c:pt>
                <c:pt idx="292">
                  <c:v>1.3037759833299292E-143</c:v>
                </c:pt>
                <c:pt idx="293">
                  <c:v>4.2555015177348252E-145</c:v>
                </c:pt>
                <c:pt idx="294">
                  <c:v>1.3645131707838671E-146</c:v>
                </c:pt>
                <c:pt idx="295">
                  <c:v>4.2981733142031584E-148</c:v>
                </c:pt>
                <c:pt idx="296">
                  <c:v>1.3300541547074366E-149</c:v>
                </c:pt>
                <c:pt idx="297">
                  <c:v>4.0432810840866978E-151</c:v>
                </c:pt>
                <c:pt idx="298">
                  <c:v>1.2074739028534431E-152</c:v>
                </c:pt>
                <c:pt idx="299">
                  <c:v>3.5424259564437732E-154</c:v>
                </c:pt>
                <c:pt idx="300">
                  <c:v>1.0209465806468586E-155</c:v>
                </c:pt>
                <c:pt idx="301">
                  <c:v>2.8905764871011959E-157</c:v>
                </c:pt>
                <c:pt idx="302">
                  <c:v>8.0397977106134721E-159</c:v>
                </c:pt>
                <c:pt idx="303">
                  <c:v>2.1967720117715136E-160</c:v>
                </c:pt>
                <c:pt idx="304">
                  <c:v>5.8966324908850543E-162</c:v>
                </c:pt>
                <c:pt idx="305">
                  <c:v>1.5548995743675606E-163</c:v>
                </c:pt>
                <c:pt idx="306">
                  <c:v>4.0279107362542212E-165</c:v>
                </c:pt>
                <c:pt idx="307">
                  <c:v>1.0250299131061973E-166</c:v>
                </c:pt>
                <c:pt idx="308">
                  <c:v>2.562550605562796E-168</c:v>
                </c:pt>
                <c:pt idx="309">
                  <c:v>6.2934323915189487E-170</c:v>
                </c:pt>
                <c:pt idx="310">
                  <c:v>1.5183849857995966E-171</c:v>
                </c:pt>
                <c:pt idx="311">
                  <c:v>3.5987811706152366E-173</c:v>
                </c:pt>
                <c:pt idx="312">
                  <c:v>8.3793086442654918E-175</c:v>
                </c:pt>
                <c:pt idx="313">
                  <c:v>1.9166382225503797E-176</c:v>
                </c:pt>
                <c:pt idx="314">
                  <c:v>4.3067663515142581E-178</c:v>
                </c:pt>
                <c:pt idx="315">
                  <c:v>9.5069604446172823E-180</c:v>
                </c:pt>
                <c:pt idx="316">
                  <c:v>2.0616325946408045E-181</c:v>
                </c:pt>
                <c:pt idx="317">
                  <c:v>4.3919770891222258E-183</c:v>
                </c:pt>
                <c:pt idx="318">
                  <c:v>9.1915355074940667E-185</c:v>
                </c:pt>
                <c:pt idx="319">
                  <c:v>1.8897105242377613E-186</c:v>
                </c:pt>
                <c:pt idx="320">
                  <c:v>3.8166444460817065E-188</c:v>
                </c:pt>
                <c:pt idx="321">
                  <c:v>7.5726404060272234E-190</c:v>
                </c:pt>
                <c:pt idx="322">
                  <c:v>1.4760197701984436E-191</c:v>
                </c:pt>
                <c:pt idx="323">
                  <c:v>2.8262867594479658E-193</c:v>
                </c:pt>
                <c:pt idx="324">
                  <c:v>5.3164224408585802E-195</c:v>
                </c:pt>
                <c:pt idx="325">
                  <c:v>9.8243075656768801E-197</c:v>
                </c:pt>
                <c:pt idx="326">
                  <c:v>1.7834610430497981E-198</c:v>
                </c:pt>
                <c:pt idx="327">
                  <c:v>3.1805667428102709E-200</c:v>
                </c:pt>
                <c:pt idx="328">
                  <c:v>5.5721732225103354E-202</c:v>
                </c:pt>
                <c:pt idx="329">
                  <c:v>9.59011717455803E-204</c:v>
                </c:pt>
                <c:pt idx="330">
                  <c:v>1.6214457673423398E-205</c:v>
                </c:pt>
                <c:pt idx="331">
                  <c:v>2.6931475659168007E-207</c:v>
                </c:pt>
                <c:pt idx="332">
                  <c:v>4.3943746699674652E-209</c:v>
                </c:pt>
                <c:pt idx="333">
                  <c:v>7.043900686558848E-211</c:v>
                </c:pt>
                <c:pt idx="334">
                  <c:v>1.1091967152707409E-212</c:v>
                </c:pt>
                <c:pt idx="335">
                  <c:v>1.7158650752611594E-214</c:v>
                </c:pt>
                <c:pt idx="336">
                  <c:v>2.6075755714848937E-216</c:v>
                </c:pt>
                <c:pt idx="337">
                  <c:v>3.8928698309262181E-218</c:v>
                </c:pt>
                <c:pt idx="338">
                  <c:v>5.7092895572762728E-220</c:v>
                </c:pt>
                <c:pt idx="339">
                  <c:v>8.2257113655374716E-222</c:v>
                </c:pt>
                <c:pt idx="340">
                  <c:v>1.1642441711487526E-223</c:v>
                </c:pt>
                <c:pt idx="341">
                  <c:v>1.6188025783484368E-225</c:v>
                </c:pt>
                <c:pt idx="342">
                  <c:v>2.2111739629077928E-227</c:v>
                </c:pt>
                <c:pt idx="343">
                  <c:v>2.9670929071080228E-229</c:v>
                </c:pt>
                <c:pt idx="344">
                  <c:v>3.9112771261805071E-231</c:v>
                </c:pt>
                <c:pt idx="345">
                  <c:v>5.0650675322087169E-233</c:v>
                </c:pt>
                <c:pt idx="346">
                  <c:v>6.4436375155535421E-235</c:v>
                </c:pt>
                <c:pt idx="347">
                  <c:v>8.0529716794110115E-237</c:v>
                </c:pt>
                <c:pt idx="348">
                  <c:v>9.8869070537904216E-239</c:v>
                </c:pt>
                <c:pt idx="349">
                  <c:v>1.192460330306116E-240</c:v>
                </c:pt>
                <c:pt idx="350">
                  <c:v>1.4128844269311436E-242</c:v>
                </c:pt>
                <c:pt idx="351">
                  <c:v>1.6445555417488036E-244</c:v>
                </c:pt>
                <c:pt idx="352">
                  <c:v>1.8804840840266838E-246</c:v>
                </c:pt>
                <c:pt idx="353">
                  <c:v>2.1123699839568027E-248</c:v>
                </c:pt>
                <c:pt idx="354">
                  <c:v>2.3310389083671712E-250</c:v>
                </c:pt>
                <c:pt idx="355">
                  <c:v>2.5270176000046305E-252</c:v>
                </c:pt>
                <c:pt idx="356">
                  <c:v>2.6912015235779859E-254</c:v>
                </c:pt>
                <c:pt idx="357">
                  <c:v>2.8155508968311214E-256</c:v>
                </c:pt>
                <c:pt idx="358">
                  <c:v>2.8937416436588828E-258</c:v>
                </c:pt>
                <c:pt idx="359">
                  <c:v>2.9216980801720065E-260</c:v>
                </c:pt>
                <c:pt idx="360">
                  <c:v>2.8979449104601651E-262</c:v>
                </c:pt>
                <c:pt idx="361">
                  <c:v>2.8237362209570183E-264</c:v>
                </c:pt>
                <c:pt idx="362">
                  <c:v>2.7029457753806607E-266</c:v>
                </c:pt>
                <c:pt idx="363">
                  <c:v>2.5417319672089923E-268</c:v>
                </c:pt>
                <c:pt idx="364">
                  <c:v>2.3480177628974197E-270</c:v>
                </c:pt>
                <c:pt idx="365">
                  <c:v>2.1308467390999498E-272</c:v>
                </c:pt>
                <c:pt idx="366">
                  <c:v>1.8996879138433689E-274</c:v>
                </c:pt>
                <c:pt idx="367">
                  <c:v>1.6637632007307693E-276</c:v>
                </c:pt>
                <c:pt idx="368">
                  <c:v>1.4314625093564897E-278</c:v>
                </c:pt>
                <c:pt idx="369">
                  <c:v>1.209894914245503E-280</c:v>
                </c:pt>
                <c:pt idx="370">
                  <c:v>1.0046031450551113E-282</c:v>
                </c:pt>
                <c:pt idx="371">
                  <c:v>8.1944653828528402E-285</c:v>
                </c:pt>
                <c:pt idx="372">
                  <c:v>6.5663786939256179E-287</c:v>
                </c:pt>
                <c:pt idx="373">
                  <c:v>5.1690464577694274E-289</c:v>
                </c:pt>
                <c:pt idx="374">
                  <c:v>3.9973682125148401E-291</c:v>
                </c:pt>
                <c:pt idx="375">
                  <c:v>3.0368062383861125E-293</c:v>
                </c:pt>
                <c:pt idx="376">
                  <c:v>2.2664138757827946E-295</c:v>
                </c:pt>
                <c:pt idx="377">
                  <c:v>1.6616538844967377E-297</c:v>
                </c:pt>
                <c:pt idx="378">
                  <c:v>1.1967987394752761E-299</c:v>
                </c:pt>
                <c:pt idx="379">
                  <c:v>8.468000758646212E-302</c:v>
                </c:pt>
                <c:pt idx="380">
                  <c:v>5.8859946446267658E-304</c:v>
                </c:pt>
                <c:pt idx="381">
                  <c:v>4.0191854562738775E-306</c:v>
                </c:pt>
                <c:pt idx="382">
                  <c:v>2.6960965394931306E-308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9CE-4884-B5BF-3FD9FECAB97E}"/>
            </c:ext>
          </c:extLst>
        </c:ser>
        <c:ser>
          <c:idx val="2"/>
          <c:order val="2"/>
          <c:tx>
            <c:strRef>
              <c:f>Sheet1!$D$3</c:f>
              <c:strCache>
                <c:ptCount val="1"/>
                <c:pt idx="0">
                  <c:v>x=20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Sheet1!$D$4:$D$754</c:f>
              <c:numCache>
                <c:formatCode>General</c:formatCode>
                <c:ptCount val="751"/>
                <c:pt idx="0">
                  <c:v>8.585534942652471E-33</c:v>
                </c:pt>
                <c:pt idx="1">
                  <c:v>2.2351173018347219E-32</c:v>
                </c:pt>
                <c:pt idx="2">
                  <c:v>5.78167660522774E-32</c:v>
                </c:pt>
                <c:pt idx="3">
                  <c:v>1.4860307180789531E-31</c:v>
                </c:pt>
                <c:pt idx="4">
                  <c:v>3.7950918662559168E-31</c:v>
                </c:pt>
                <c:pt idx="5">
                  <c:v>9.6302445273581032E-31</c:v>
                </c:pt>
                <c:pt idx="6">
                  <c:v>2.4281351257121441E-30</c:v>
                </c:pt>
                <c:pt idx="7">
                  <c:v>6.0831552973473874E-30</c:v>
                </c:pt>
                <c:pt idx="8">
                  <c:v>1.5142775064037709E-29</c:v>
                </c:pt>
                <c:pt idx="9">
                  <c:v>3.7454374969015967E-29</c:v>
                </c:pt>
                <c:pt idx="10">
                  <c:v>9.2049228353939076E-29</c:v>
                </c:pt>
                <c:pt idx="11">
                  <c:v>2.2478030989374297E-28</c:v>
                </c:pt>
                <c:pt idx="12">
                  <c:v>5.4540221123673084E-28</c:v>
                </c:pt>
                <c:pt idx="13">
                  <c:v>1.3149100309499519E-27</c:v>
                </c:pt>
                <c:pt idx="14">
                  <c:v>3.1498922495505581E-27</c:v>
                </c:pt>
                <c:pt idx="15">
                  <c:v>7.4974896093687631E-27</c:v>
                </c:pt>
                <c:pt idx="16">
                  <c:v>1.7731952635724622E-26</c:v>
                </c:pt>
                <c:pt idx="17">
                  <c:v>4.166944997322539E-26</c:v>
                </c:pt>
                <c:pt idx="18">
                  <c:v>9.7297008710114149E-26</c:v>
                </c:pt>
                <c:pt idx="19">
                  <c:v>2.25736467475015E-25</c:v>
                </c:pt>
                <c:pt idx="20">
                  <c:v>5.203846479696998E-25</c:v>
                </c:pt>
                <c:pt idx="21">
                  <c:v>1.1919766348063669E-24</c:v>
                </c:pt>
                <c:pt idx="22">
                  <c:v>2.7128858749054904E-24</c:v>
                </c:pt>
                <c:pt idx="23">
                  <c:v>6.1350177216827567E-24</c:v>
                </c:pt>
                <c:pt idx="24">
                  <c:v>1.3785440055967858E-23</c:v>
                </c:pt>
                <c:pt idx="25">
                  <c:v>3.0778394506834946E-23</c:v>
                </c:pt>
                <c:pt idx="26">
                  <c:v>6.8279731581765224E-23</c:v>
                </c:pt>
                <c:pt idx="27">
                  <c:v>1.5050750751698857E-22</c:v>
                </c:pt>
                <c:pt idx="28">
                  <c:v>3.2964389534046177E-22</c:v>
                </c:pt>
                <c:pt idx="29">
                  <c:v>7.1738522291772692E-22</c:v>
                </c:pt>
                <c:pt idx="30">
                  <c:v>1.5512447726993117E-21</c:v>
                </c:pt>
                <c:pt idx="31">
                  <c:v>3.3329496336539658E-21</c:v>
                </c:pt>
                <c:pt idx="32">
                  <c:v>7.115373236041214E-21</c:v>
                </c:pt>
                <c:pt idx="33">
                  <c:v>1.5093401896007393E-20</c:v>
                </c:pt>
                <c:pt idx="34">
                  <c:v>3.1812448892807076E-20</c:v>
                </c:pt>
                <c:pt idx="35">
                  <c:v>6.662352129522177E-20</c:v>
                </c:pt>
                <c:pt idx="36">
                  <c:v>1.3863681719336967E-19</c:v>
                </c:pt>
                <c:pt idx="37">
                  <c:v>2.8664877556055281E-19</c:v>
                </c:pt>
                <c:pt idx="38">
                  <c:v>5.8890076430200894E-19</c:v>
                </c:pt>
                <c:pt idx="39">
                  <c:v>1.2021389264149592E-18</c:v>
                </c:pt>
                <c:pt idx="40">
                  <c:v>2.4383032518259926E-18</c:v>
                </c:pt>
                <c:pt idx="41">
                  <c:v>4.9140694584824965E-18</c:v>
                </c:pt>
                <c:pt idx="42">
                  <c:v>9.8404595165917076E-18</c:v>
                </c:pt>
                <c:pt idx="43">
                  <c:v>1.9579878050501917E-17</c:v>
                </c:pt>
                <c:pt idx="44">
                  <c:v>3.8710172036327021E-17</c:v>
                </c:pt>
                <c:pt idx="45">
                  <c:v>7.6043261516351825E-17</c:v>
                </c:pt>
                <c:pt idx="46">
                  <c:v>1.4842835869651994E-16</c:v>
                </c:pt>
                <c:pt idx="47">
                  <c:v>2.8786810567022025E-16</c:v>
                </c:pt>
                <c:pt idx="48">
                  <c:v>5.5474159393790413E-16</c:v>
                </c:pt>
                <c:pt idx="49">
                  <c:v>1.0622052056702975E-15</c:v>
                </c:pt>
                <c:pt idx="50">
                  <c:v>2.0209084334156891E-15</c:v>
                </c:pt>
                <c:pt idx="51">
                  <c:v>3.8203694394203153E-15</c:v>
                </c:pt>
                <c:pt idx="52">
                  <c:v>7.1760359165140581E-15</c:v>
                </c:pt>
                <c:pt idx="53">
                  <c:v>1.3393200192390635E-14</c:v>
                </c:pt>
                <c:pt idx="54">
                  <c:v>2.4837314264736954E-14</c:v>
                </c:pt>
                <c:pt idx="55">
                  <c:v>4.5766259607227627E-14</c:v>
                </c:pt>
                <c:pt idx="56">
                  <c:v>8.379280376145576E-14</c:v>
                </c:pt>
                <c:pt idx="57">
                  <c:v>1.5243634968904615E-13</c:v>
                </c:pt>
                <c:pt idx="58">
                  <c:v>2.7554394609608486E-13</c:v>
                </c:pt>
                <c:pt idx="59">
                  <c:v>4.9489574777536743E-13</c:v>
                </c:pt>
                <c:pt idx="60">
                  <c:v>8.8319598525530083E-13</c:v>
                </c:pt>
                <c:pt idx="61">
                  <c:v>1.5661053221805953E-12</c:v>
                </c:pt>
                <c:pt idx="62">
                  <c:v>2.7593409110023002E-12</c:v>
                </c:pt>
                <c:pt idx="63">
                  <c:v>4.8307022518337198E-12</c:v>
                </c:pt>
                <c:pt idx="64">
                  <c:v>8.4030257628320528E-12</c:v>
                </c:pt>
                <c:pt idx="65">
                  <c:v>1.4523846007174503E-11</c:v>
                </c:pt>
                <c:pt idx="66">
                  <c:v>2.4942965806652063E-11</c:v>
                </c:pt>
                <c:pt idx="67">
                  <c:v>4.2563277493756429E-11</c:v>
                </c:pt>
                <c:pt idx="68">
                  <c:v>7.2167647568136674E-11</c:v>
                </c:pt>
                <c:pt idx="69">
                  <c:v>1.2158235484864092E-10</c:v>
                </c:pt>
                <c:pt idx="70">
                  <c:v>2.0352561126590646E-10</c:v>
                </c:pt>
                <c:pt idx="71">
                  <c:v>3.3852293702862285E-10</c:v>
                </c:pt>
                <c:pt idx="72">
                  <c:v>5.5947108752053328E-10</c:v>
                </c:pt>
                <c:pt idx="73">
                  <c:v>9.1872960427332265E-10</c:v>
                </c:pt>
                <c:pt idx="74">
                  <c:v>1.4990574918711936E-9</c:v>
                </c:pt>
                <c:pt idx="75">
                  <c:v>2.4303531399305655E-9</c:v>
                </c:pt>
                <c:pt idx="76">
                  <c:v>3.9150831649784937E-9</c:v>
                </c:pt>
                <c:pt idx="77">
                  <c:v>6.2666164752562512E-9</c:v>
                </c:pt>
                <c:pt idx="78">
                  <c:v>9.9665707891855247E-9</c:v>
                </c:pt>
                <c:pt idx="79">
                  <c:v>1.5749940254007545E-8</c:v>
                </c:pt>
                <c:pt idx="80">
                  <c:v>2.4730482000676116E-8</c:v>
                </c:pt>
                <c:pt idx="81">
                  <c:v>3.8583957137113253E-8</c:v>
                </c:pt>
                <c:pt idx="82">
                  <c:v>5.9813810066894501E-8</c:v>
                </c:pt>
                <c:pt idx="83">
                  <c:v>9.2133312017615534E-8</c:v>
                </c:pt>
                <c:pt idx="84">
                  <c:v>1.410108125046338E-7</c:v>
                </c:pt>
                <c:pt idx="85">
                  <c:v>2.1444141378801399E-7</c:v>
                </c:pt>
                <c:pt idx="86">
                  <c:v>3.2403015157141837E-7</c:v>
                </c:pt>
                <c:pt idx="87">
                  <c:v>4.8649983957277148E-7</c:v>
                </c:pt>
                <c:pt idx="88">
                  <c:v>7.2577247607317613E-7</c:v>
                </c:pt>
                <c:pt idx="89">
                  <c:v>1.0758179897091437E-6</c:v>
                </c:pt>
                <c:pt idx="90">
                  <c:v>1.5845196364136148E-6</c:v>
                </c:pt>
                <c:pt idx="91">
                  <c:v>2.3188730025440442E-6</c:v>
                </c:pt>
                <c:pt idx="92">
                  <c:v>3.3719165532931497E-6</c:v>
                </c:pt>
                <c:pt idx="93">
                  <c:v>4.8718867881098473E-6</c:v>
                </c:pt>
                <c:pt idx="94">
                  <c:v>6.9942004106590419E-6</c:v>
                </c:pt>
                <c:pt idx="95">
                  <c:v>9.9769885160262459E-6</c:v>
                </c:pt>
                <c:pt idx="96">
                  <c:v>1.4141041200715978E-5</c:v>
                </c:pt>
                <c:pt idx="97">
                  <c:v>1.991516083921426E-5</c:v>
                </c:pt>
                <c:pt idx="98">
                  <c:v>2.7868061747698651E-5</c:v>
                </c:pt>
                <c:pt idx="99">
                  <c:v>3.8748083359505458E-5</c:v>
                </c:pt>
                <c:pt idx="100">
                  <c:v>5.3532090305978714E-5</c:v>
                </c:pt>
                <c:pt idx="101">
                  <c:v>7.3484999201016201E-5</c:v>
                </c:pt>
                <c:pt idx="102">
                  <c:v>1.0023137795638939E-4</c:v>
                </c:pt>
                <c:pt idx="103">
                  <c:v>1.3584048499352226E-4</c:v>
                </c:pt>
                <c:pt idx="104">
                  <c:v>1.8292592562402289E-4</c:v>
                </c:pt>
                <c:pt idx="105">
                  <c:v>2.4476077204561495E-4</c:v>
                </c:pt>
                <c:pt idx="106">
                  <c:v>3.2540849243286197E-4</c:v>
                </c:pt>
                <c:pt idx="107">
                  <c:v>4.2986933606167527E-4</c:v>
                </c:pt>
                <c:pt idx="108">
                  <c:v>5.6424090277678598E-4</c:v>
                </c:pt>
                <c:pt idx="109">
                  <c:v>7.3589047233001191E-4</c:v>
                </c:pt>
                <c:pt idx="110">
                  <c:v>9.5363528058632228E-4</c:v>
                </c:pt>
                <c:pt idx="111">
                  <c:v>1.2279253204423798E-3</c:v>
                </c:pt>
                <c:pt idx="112">
                  <c:v>1.57102145157052E-3</c:v>
                </c:pt>
                <c:pt idx="113">
                  <c:v>1.997159685445715E-3</c:v>
                </c:pt>
                <c:pt idx="114">
                  <c:v>2.5226905585073287E-3</c:v>
                </c:pt>
                <c:pt idx="115">
                  <c:v>3.1661806331931444E-3</c:v>
                </c:pt>
                <c:pt idx="116">
                  <c:v>3.9484615179018814E-3</c:v>
                </c:pt>
                <c:pt idx="117">
                  <c:v>4.8926105405129056E-3</c:v>
                </c:pt>
                <c:pt idx="118">
                  <c:v>6.0238465309530474E-3</c:v>
                </c:pt>
                <c:pt idx="119">
                  <c:v>7.3693242587472875E-3</c:v>
                </c:pt>
                <c:pt idx="120">
                  <c:v>8.9578121179401272E-3</c:v>
                </c:pt>
                <c:pt idx="121">
                  <c:v>1.0819239818756167E-2</c:v>
                </c:pt>
                <c:pt idx="122">
                  <c:v>1.2984106257483054E-2</c:v>
                </c:pt>
                <c:pt idx="123">
                  <c:v>1.5482742458986924E-2</c:v>
                </c:pt>
                <c:pt idx="124">
                  <c:v>1.8344430508427361E-2</c:v>
                </c:pt>
                <c:pt idx="125">
                  <c:v>2.1596386605281348E-2</c:v>
                </c:pt>
                <c:pt idx="126">
                  <c:v>2.5262624574086397E-2</c:v>
                </c:pt>
                <c:pt idx="127">
                  <c:v>2.9362725032670553E-2</c:v>
                </c:pt>
                <c:pt idx="128">
                  <c:v>3.3910544523217581E-2</c:v>
                </c:pt>
                <c:pt idx="129">
                  <c:v>3.8912907732596584E-2</c:v>
                </c:pt>
                <c:pt idx="130">
                  <c:v>4.4368333871792863E-2</c:v>
                </c:pt>
                <c:pt idx="131">
                  <c:v>5.0265854715646631E-2</c:v>
                </c:pt>
                <c:pt idx="132">
                  <c:v>5.6583986089947733E-2</c:v>
                </c:pt>
                <c:pt idx="133">
                  <c:v>6.3289916148166231E-2</c:v>
                </c:pt>
                <c:pt idx="134">
                  <c:v>7.0338972119078733E-2</c:v>
                </c:pt>
                <c:pt idx="135">
                  <c:v>7.7674421993299492E-2</c:v>
                </c:pt>
                <c:pt idx="136">
                  <c:v>8.5227658710301885E-2</c:v>
                </c:pt>
                <c:pt idx="137">
                  <c:v>9.2918801897361486E-2</c:v>
                </c:pt>
                <c:pt idx="138">
                  <c:v>0.10065773643926199</c:v>
                </c:pt>
                <c:pt idx="139">
                  <c:v>0.10834558871935027</c:v>
                </c:pt>
                <c:pt idx="140">
                  <c:v>0.11587662110460786</c:v>
                </c:pt>
                <c:pt idx="141">
                  <c:v>0.12314050418795552</c:v>
                </c:pt>
                <c:pt idx="142">
                  <c:v>0.13002490563364583</c:v>
                </c:pt>
                <c:pt idx="143">
                  <c:v>0.13641831545215408</c:v>
                </c:pt>
                <c:pt idx="144">
                  <c:v>0.14221301140241063</c:v>
                </c:pt>
                <c:pt idx="145">
                  <c:v>0.14730805612133951</c:v>
                </c:pt>
                <c:pt idx="146">
                  <c:v>0.15161221046108891</c:v>
                </c:pt>
                <c:pt idx="147">
                  <c:v>0.15504664605001231</c:v>
                </c:pt>
                <c:pt idx="148">
                  <c:v>0.15754734462742176</c:v>
                </c:pt>
                <c:pt idx="149">
                  <c:v>0.15906708220464574</c:v>
                </c:pt>
                <c:pt idx="150">
                  <c:v>0.15957691216057321</c:v>
                </c:pt>
                <c:pt idx="151">
                  <c:v>0.15906708220464141</c:v>
                </c:pt>
                <c:pt idx="152">
                  <c:v>0.15754734462741293</c:v>
                </c:pt>
                <c:pt idx="153">
                  <c:v>0.15504664604999963</c:v>
                </c:pt>
                <c:pt idx="154">
                  <c:v>0.15161221046107262</c:v>
                </c:pt>
                <c:pt idx="155">
                  <c:v>0.14730805612131934</c:v>
                </c:pt>
                <c:pt idx="156">
                  <c:v>0.14221301140238718</c:v>
                </c:pt>
                <c:pt idx="157">
                  <c:v>0.13641831545212826</c:v>
                </c:pt>
                <c:pt idx="158">
                  <c:v>0.13002490563361738</c:v>
                </c:pt>
                <c:pt idx="159">
                  <c:v>0.12314050418792516</c:v>
                </c:pt>
                <c:pt idx="160">
                  <c:v>0.11587662110457621</c:v>
                </c:pt>
                <c:pt idx="161">
                  <c:v>0.10834558871931771</c:v>
                </c:pt>
                <c:pt idx="162">
                  <c:v>0.10065773643922912</c:v>
                </c:pt>
                <c:pt idx="163">
                  <c:v>9.2918801897328485E-2</c:v>
                </c:pt>
                <c:pt idx="164">
                  <c:v>8.5227658710269716E-2</c:v>
                </c:pt>
                <c:pt idx="165">
                  <c:v>7.7674421993267739E-2</c:v>
                </c:pt>
                <c:pt idx="166">
                  <c:v>7.0338972119047993E-2</c:v>
                </c:pt>
                <c:pt idx="167">
                  <c:v>6.3289916148136893E-2</c:v>
                </c:pt>
                <c:pt idx="168">
                  <c:v>5.6583986089919963E-2</c:v>
                </c:pt>
                <c:pt idx="169">
                  <c:v>5.0265854715620575E-2</c:v>
                </c:pt>
                <c:pt idx="170">
                  <c:v>4.4368333871768646E-2</c:v>
                </c:pt>
                <c:pt idx="171">
                  <c:v>3.8912907732574296E-2</c:v>
                </c:pt>
                <c:pt idx="172">
                  <c:v>3.3910544523197209E-2</c:v>
                </c:pt>
                <c:pt idx="173">
                  <c:v>2.9362725032652127E-2</c:v>
                </c:pt>
                <c:pt idx="174">
                  <c:v>2.5262624574069859E-2</c:v>
                </c:pt>
                <c:pt idx="175">
                  <c:v>2.1596386605266631E-2</c:v>
                </c:pt>
                <c:pt idx="176">
                  <c:v>1.8344430508414323E-2</c:v>
                </c:pt>
                <c:pt idx="177">
                  <c:v>1.548274245897552E-2</c:v>
                </c:pt>
                <c:pt idx="178">
                  <c:v>1.2984106257473121E-2</c:v>
                </c:pt>
                <c:pt idx="179">
                  <c:v>1.0819239818747604E-2</c:v>
                </c:pt>
                <c:pt idx="180">
                  <c:v>8.957812117932791E-3</c:v>
                </c:pt>
                <c:pt idx="181">
                  <c:v>7.3693242587410581E-3</c:v>
                </c:pt>
                <c:pt idx="182">
                  <c:v>6.0238465309477877E-3</c:v>
                </c:pt>
                <c:pt idx="183">
                  <c:v>4.892610540508489E-3</c:v>
                </c:pt>
                <c:pt idx="184">
                  <c:v>3.9484615178982082E-3</c:v>
                </c:pt>
                <c:pt idx="185">
                  <c:v>3.1661806331901212E-3</c:v>
                </c:pt>
                <c:pt idx="186">
                  <c:v>2.5226905585048411E-3</c:v>
                </c:pt>
                <c:pt idx="187">
                  <c:v>1.9971596854436941E-3</c:v>
                </c:pt>
                <c:pt idx="188">
                  <c:v>1.5710214515688911E-3</c:v>
                </c:pt>
                <c:pt idx="189">
                  <c:v>1.227925320441074E-3</c:v>
                </c:pt>
                <c:pt idx="190">
                  <c:v>9.5363528058527798E-4</c:v>
                </c:pt>
                <c:pt idx="191">
                  <c:v>7.3589047232918911E-4</c:v>
                </c:pt>
                <c:pt idx="192">
                  <c:v>5.6424090277614001E-4</c:v>
                </c:pt>
                <c:pt idx="193">
                  <c:v>4.2986933606117166E-4</c:v>
                </c:pt>
                <c:pt idx="194">
                  <c:v>3.2540849243247095E-4</c:v>
                </c:pt>
                <c:pt idx="195">
                  <c:v>2.447607720453143E-4</c:v>
                </c:pt>
                <c:pt idx="196">
                  <c:v>1.8292592562379282E-4</c:v>
                </c:pt>
                <c:pt idx="197">
                  <c:v>1.3584048499334781E-4</c:v>
                </c:pt>
                <c:pt idx="198">
                  <c:v>1.00231377956258E-4</c:v>
                </c:pt>
                <c:pt idx="199">
                  <c:v>7.3484999200917851E-5</c:v>
                </c:pt>
                <c:pt idx="200">
                  <c:v>5.3532090305905733E-5</c:v>
                </c:pt>
                <c:pt idx="201">
                  <c:v>3.87480833594516E-5</c:v>
                </c:pt>
                <c:pt idx="202">
                  <c:v>2.7868061747659203E-5</c:v>
                </c:pt>
                <c:pt idx="203">
                  <c:v>1.9915160839185464E-5</c:v>
                </c:pt>
                <c:pt idx="204">
                  <c:v>1.4141041200695142E-5</c:v>
                </c:pt>
                <c:pt idx="205">
                  <c:v>9.9769885160112755E-6</c:v>
                </c:pt>
                <c:pt idx="206">
                  <c:v>6.99420041064836E-6</c:v>
                </c:pt>
                <c:pt idx="207">
                  <c:v>4.8718867881022689E-6</c:v>
                </c:pt>
                <c:pt idx="208">
                  <c:v>3.3719165532878257E-6</c:v>
                </c:pt>
                <c:pt idx="209">
                  <c:v>2.3188730025403224E-6</c:v>
                </c:pt>
                <c:pt idx="210">
                  <c:v>1.5845196364110239E-6</c:v>
                </c:pt>
                <c:pt idx="211">
                  <c:v>1.0758179897073543E-6</c:v>
                </c:pt>
                <c:pt idx="212">
                  <c:v>7.2577247607194698E-7</c:v>
                </c:pt>
                <c:pt idx="213">
                  <c:v>4.8649983957193652E-7</c:v>
                </c:pt>
                <c:pt idx="214">
                  <c:v>3.2403015157085271E-7</c:v>
                </c:pt>
                <c:pt idx="215">
                  <c:v>2.1444141378763394E-7</c:v>
                </c:pt>
                <c:pt idx="216">
                  <c:v>1.4101081250437987E-7</c:v>
                </c:pt>
                <c:pt idx="217">
                  <c:v>9.2133312017447253E-8</c:v>
                </c:pt>
                <c:pt idx="218">
                  <c:v>5.9813810066783487E-8</c:v>
                </c:pt>
                <c:pt idx="219">
                  <c:v>3.8583957137040527E-8</c:v>
                </c:pt>
                <c:pt idx="220">
                  <c:v>2.4730482000628815E-8</c:v>
                </c:pt>
                <c:pt idx="221">
                  <c:v>1.5749940253976972E-8</c:v>
                </c:pt>
                <c:pt idx="222">
                  <c:v>9.9665707891659536E-9</c:v>
                </c:pt>
                <c:pt idx="223">
                  <c:v>6.2666164752437872E-9</c:v>
                </c:pt>
                <c:pt idx="224">
                  <c:v>3.915083164970595E-9</c:v>
                </c:pt>
                <c:pt idx="225">
                  <c:v>2.4303531399255892E-9</c:v>
                </c:pt>
                <c:pt idx="226">
                  <c:v>1.4990574918680896E-9</c:v>
                </c:pt>
                <c:pt idx="227">
                  <c:v>9.1872960427139387E-10</c:v>
                </c:pt>
                <c:pt idx="228">
                  <c:v>5.5947108751934307E-10</c:v>
                </c:pt>
                <c:pt idx="229">
                  <c:v>3.3852293702789281E-10</c:v>
                </c:pt>
                <c:pt idx="230">
                  <c:v>2.035256112654625E-10</c:v>
                </c:pt>
                <c:pt idx="231">
                  <c:v>1.2158235484837203E-10</c:v>
                </c:pt>
                <c:pt idx="232">
                  <c:v>7.2167647567974986E-11</c:v>
                </c:pt>
                <c:pt idx="233">
                  <c:v>4.2563277493659843E-11</c:v>
                </c:pt>
                <c:pt idx="234">
                  <c:v>2.494296580659493E-11</c:v>
                </c:pt>
                <c:pt idx="235">
                  <c:v>1.452384600714081E-11</c:v>
                </c:pt>
                <c:pt idx="236">
                  <c:v>8.4030257628123233E-12</c:v>
                </c:pt>
                <c:pt idx="237">
                  <c:v>4.8307022518222491E-12</c:v>
                </c:pt>
                <c:pt idx="238">
                  <c:v>2.7593409109956718E-12</c:v>
                </c:pt>
                <c:pt idx="239">
                  <c:v>1.5661053221767972E-12</c:v>
                </c:pt>
                <c:pt idx="240">
                  <c:v>8.8319598525313241E-13</c:v>
                </c:pt>
                <c:pt idx="241">
                  <c:v>4.9489574777413817E-13</c:v>
                </c:pt>
                <c:pt idx="242">
                  <c:v>2.7554394609539415E-13</c:v>
                </c:pt>
                <c:pt idx="243">
                  <c:v>1.5243634968865962E-13</c:v>
                </c:pt>
                <c:pt idx="244">
                  <c:v>8.379280376124095E-14</c:v>
                </c:pt>
                <c:pt idx="245">
                  <c:v>4.5766259607108964E-14</c:v>
                </c:pt>
                <c:pt idx="246">
                  <c:v>2.4837314264671955E-14</c:v>
                </c:pt>
                <c:pt idx="247">
                  <c:v>1.3393200192355209E-14</c:v>
                </c:pt>
                <c:pt idx="248">
                  <c:v>7.1760359164948951E-15</c:v>
                </c:pt>
                <c:pt idx="249">
                  <c:v>3.8203694394099891E-15</c:v>
                </c:pt>
                <c:pt idx="250">
                  <c:v>2.0209084334101745E-15</c:v>
                </c:pt>
                <c:pt idx="251">
                  <c:v>1.0622052056673675E-15</c:v>
                </c:pt>
                <c:pt idx="252">
                  <c:v>5.5474159393636358E-16</c:v>
                </c:pt>
                <c:pt idx="253">
                  <c:v>2.8786810566940984E-16</c:v>
                </c:pt>
                <c:pt idx="254">
                  <c:v>1.4842835869609928E-16</c:v>
                </c:pt>
                <c:pt idx="255">
                  <c:v>7.6043261516134149E-17</c:v>
                </c:pt>
                <c:pt idx="256">
                  <c:v>3.8710172036215095E-17</c:v>
                </c:pt>
                <c:pt idx="257">
                  <c:v>1.9579878050444734E-17</c:v>
                </c:pt>
                <c:pt idx="258">
                  <c:v>9.840459516562697E-18</c:v>
                </c:pt>
                <c:pt idx="259">
                  <c:v>4.9140694584679018E-18</c:v>
                </c:pt>
                <c:pt idx="260">
                  <c:v>2.4383032518186767E-18</c:v>
                </c:pt>
                <c:pt idx="261">
                  <c:v>1.2021389264113234E-18</c:v>
                </c:pt>
                <c:pt idx="262">
                  <c:v>5.8890076430020964E-19</c:v>
                </c:pt>
                <c:pt idx="263">
                  <c:v>2.8664877555966876E-19</c:v>
                </c:pt>
                <c:pt idx="264">
                  <c:v>1.3863681719293802E-19</c:v>
                </c:pt>
                <c:pt idx="265">
                  <c:v>6.6623521295012927E-20</c:v>
                </c:pt>
                <c:pt idx="266">
                  <c:v>3.1812448892706272E-20</c:v>
                </c:pt>
                <c:pt idx="267">
                  <c:v>1.5093401895959227E-20</c:v>
                </c:pt>
                <c:pt idx="268">
                  <c:v>7.1153732360182533E-21</c:v>
                </c:pt>
                <c:pt idx="269">
                  <c:v>3.3329496336431392E-21</c:v>
                </c:pt>
                <c:pt idx="270">
                  <c:v>1.5512447726942313E-21</c:v>
                </c:pt>
                <c:pt idx="271">
                  <c:v>7.1738522291535722E-22</c:v>
                </c:pt>
                <c:pt idx="272">
                  <c:v>3.2964389533936541E-22</c:v>
                </c:pt>
                <c:pt idx="273">
                  <c:v>1.5050750751648391E-22</c:v>
                </c:pt>
                <c:pt idx="274">
                  <c:v>6.8279731581534439E-23</c:v>
                </c:pt>
                <c:pt idx="275">
                  <c:v>3.0778394506730004E-23</c:v>
                </c:pt>
                <c:pt idx="276">
                  <c:v>1.3785440055920526E-23</c:v>
                </c:pt>
                <c:pt idx="277">
                  <c:v>6.1350177216615207E-24</c:v>
                </c:pt>
                <c:pt idx="278">
                  <c:v>2.7128858748960273E-24</c:v>
                </c:pt>
                <c:pt idx="279">
                  <c:v>1.1919766348021715E-24</c:v>
                </c:pt>
                <c:pt idx="280">
                  <c:v>5.2038464796785482E-25</c:v>
                </c:pt>
                <c:pt idx="281">
                  <c:v>2.2573646747420841E-25</c:v>
                </c:pt>
                <c:pt idx="282">
                  <c:v>9.7297008709763556E-26</c:v>
                </c:pt>
                <c:pt idx="283">
                  <c:v>4.166944997307432E-26</c:v>
                </c:pt>
                <c:pt idx="284">
                  <c:v>1.7731952635659863E-26</c:v>
                </c:pt>
                <c:pt idx="285">
                  <c:v>7.4974896093411206E-27</c:v>
                </c:pt>
                <c:pt idx="286">
                  <c:v>3.1498922495388473E-27</c:v>
                </c:pt>
                <c:pt idx="287">
                  <c:v>1.3149100309450385E-27</c:v>
                </c:pt>
                <c:pt idx="288">
                  <c:v>5.4540221123467701E-28</c:v>
                </c:pt>
                <c:pt idx="289">
                  <c:v>2.2478030989288923E-28</c:v>
                </c:pt>
                <c:pt idx="290">
                  <c:v>9.2049228353587283E-29</c:v>
                </c:pt>
                <c:pt idx="291">
                  <c:v>3.7454374968871997E-29</c:v>
                </c:pt>
                <c:pt idx="292">
                  <c:v>1.5142775063979154E-29</c:v>
                </c:pt>
                <c:pt idx="293">
                  <c:v>6.08315529732362E-30</c:v>
                </c:pt>
                <c:pt idx="294">
                  <c:v>2.4281351257026216E-30</c:v>
                </c:pt>
                <c:pt idx="295">
                  <c:v>9.6302445273199161E-31</c:v>
                </c:pt>
                <c:pt idx="296">
                  <c:v>3.7950918662408147E-31</c:v>
                </c:pt>
                <c:pt idx="297">
                  <c:v>1.4860307180729753E-31</c:v>
                </c:pt>
                <c:pt idx="298">
                  <c:v>5.7816766052044084E-32</c:v>
                </c:pt>
                <c:pt idx="299">
                  <c:v>2.2351173018256395E-32</c:v>
                </c:pt>
                <c:pt idx="300">
                  <c:v>8.5855349426173372E-33</c:v>
                </c:pt>
                <c:pt idx="301">
                  <c:v>3.2768375762561317E-33</c:v>
                </c:pt>
                <c:pt idx="302">
                  <c:v>1.2426905205847457E-33</c:v>
                </c:pt>
                <c:pt idx="303">
                  <c:v>4.6826486313634123E-34</c:v>
                </c:pt>
                <c:pt idx="304">
                  <c:v>1.7532371807730855E-34</c:v>
                </c:pt>
                <c:pt idx="305">
                  <c:v>6.5224429393307499E-35</c:v>
                </c:pt>
                <c:pt idx="306">
                  <c:v>2.4110178185840613E-35</c:v>
                </c:pt>
                <c:pt idx="307">
                  <c:v>8.8554588024317193E-36</c:v>
                </c:pt>
                <c:pt idx="308">
                  <c:v>3.2317832759514616E-36</c:v>
                </c:pt>
                <c:pt idx="309">
                  <c:v>1.1719090464231587E-36</c:v>
                </c:pt>
                <c:pt idx="310">
                  <c:v>4.2224654009622538E-37</c:v>
                </c:pt>
                <c:pt idx="311">
                  <c:v>1.5116763123360854E-37</c:v>
                </c:pt>
                <c:pt idx="312">
                  <c:v>5.3773961428211294E-38</c:v>
                </c:pt>
                <c:pt idx="313">
                  <c:v>1.9006658434271459E-38</c:v>
                </c:pt>
                <c:pt idx="314">
                  <c:v>6.6751345519875949E-39</c:v>
                </c:pt>
                <c:pt idx="315">
                  <c:v>2.3293502398836659E-39</c:v>
                </c:pt>
                <c:pt idx="316">
                  <c:v>8.0766279675558911E-40</c:v>
                </c:pt>
                <c:pt idx="317">
                  <c:v>2.7825685908912803E-40</c:v>
                </c:pt>
                <c:pt idx="318">
                  <c:v>9.5253774514097733E-41</c:v>
                </c:pt>
                <c:pt idx="319">
                  <c:v>3.239955346199853E-41</c:v>
                </c:pt>
                <c:pt idx="320">
                  <c:v>1.0950056769367285E-41</c:v>
                </c:pt>
                <c:pt idx="321">
                  <c:v>3.6771744349393119E-42</c:v>
                </c:pt>
                <c:pt idx="322">
                  <c:v>1.2269662272128778E-42</c:v>
                </c:pt>
                <c:pt idx="323">
                  <c:v>4.0679115442290186E-43</c:v>
                </c:pt>
                <c:pt idx="324">
                  <c:v>1.3400805628159542E-43</c:v>
                </c:pt>
                <c:pt idx="325">
                  <c:v>4.38642623753333E-44</c:v>
                </c:pt>
                <c:pt idx="326">
                  <c:v>1.4266297246508214E-44</c:v>
                </c:pt>
                <c:pt idx="327">
                  <c:v>4.6103322207380011E-45</c:v>
                </c:pt>
                <c:pt idx="328">
                  <c:v>1.4803816403678691E-45</c:v>
                </c:pt>
                <c:pt idx="329">
                  <c:v>4.7231928049564906E-46</c:v>
                </c:pt>
                <c:pt idx="330">
                  <c:v>1.4973322319459673E-46</c:v>
                </c:pt>
                <c:pt idx="331">
                  <c:v>4.7165146519627199E-47</c:v>
                </c:pt>
                <c:pt idx="332">
                  <c:v>1.4761983574066661E-47</c:v>
                </c:pt>
                <c:pt idx="333">
                  <c:v>4.5908041216472499E-48</c:v>
                </c:pt>
                <c:pt idx="334">
                  <c:v>1.418578336503455E-48</c:v>
                </c:pt>
                <c:pt idx="335">
                  <c:v>4.3555038212865108E-49</c:v>
                </c:pt>
                <c:pt idx="336">
                  <c:v>1.328752180413762E-49</c:v>
                </c:pt>
                <c:pt idx="337">
                  <c:v>4.0278203945234633E-50</c:v>
                </c:pt>
                <c:pt idx="338">
                  <c:v>1.2131561894523172E-50</c:v>
                </c:pt>
                <c:pt idx="339">
                  <c:v>3.6306455778854892E-51</c:v>
                </c:pt>
                <c:pt idx="340">
                  <c:v>1.0796214577489984E-51</c:v>
                </c:pt>
                <c:pt idx="341">
                  <c:v>3.1899191466750479E-52</c:v>
                </c:pt>
                <c:pt idx="342">
                  <c:v>9.365012433952498E-53</c:v>
                </c:pt>
                <c:pt idx="343">
                  <c:v>2.7318544480837905E-53</c:v>
                </c:pt>
                <c:pt idx="344">
                  <c:v>7.9182146433380643E-54</c:v>
                </c:pt>
                <c:pt idx="345">
                  <c:v>2.2804339563626451E-54</c:v>
                </c:pt>
                <c:pt idx="346">
                  <c:v>6.5257171132749993E-55</c:v>
                </c:pt>
                <c:pt idx="347">
                  <c:v>1.8554937805024469E-55</c:v>
                </c:pt>
                <c:pt idx="348">
                  <c:v>5.2421721379463798E-56</c:v>
                </c:pt>
                <c:pt idx="349">
                  <c:v>1.4715789538173011E-56</c:v>
                </c:pt>
                <c:pt idx="350">
                  <c:v>4.104652291141648E-57</c:v>
                </c:pt>
                <c:pt idx="351">
                  <c:v>1.1376002906665751E-57</c:v>
                </c:pt>
                <c:pt idx="352">
                  <c:v>3.1327340715924052E-58</c:v>
                </c:pt>
                <c:pt idx="353">
                  <c:v>8.571915514373314E-59</c:v>
                </c:pt>
                <c:pt idx="354">
                  <c:v>2.3305195407014551E-59</c:v>
                </c:pt>
                <c:pt idx="355">
                  <c:v>6.2957595190651529E-60</c:v>
                </c:pt>
                <c:pt idx="356">
                  <c:v>1.6899117600054076E-60</c:v>
                </c:pt>
                <c:pt idx="357">
                  <c:v>4.5071336969223472E-61</c:v>
                </c:pt>
                <c:pt idx="358">
                  <c:v>1.1944208308859783E-61</c:v>
                </c:pt>
                <c:pt idx="359">
                  <c:v>3.1451025613577045E-62</c:v>
                </c:pt>
                <c:pt idx="360">
                  <c:v>8.228729212058206E-63</c:v>
                </c:pt>
                <c:pt idx="361">
                  <c:v>2.1391992858787455E-63</c:v>
                </c:pt>
                <c:pt idx="362">
                  <c:v>5.5257373003808826E-64</c:v>
                </c:pt>
                <c:pt idx="363">
                  <c:v>1.4182400287569449E-64</c:v>
                </c:pt>
                <c:pt idx="364">
                  <c:v>3.6168438450280933E-65</c:v>
                </c:pt>
                <c:pt idx="365">
                  <c:v>9.1649540947328185E-66</c:v>
                </c:pt>
                <c:pt idx="366">
                  <c:v>2.3075511927465441E-66</c:v>
                </c:pt>
                <c:pt idx="367">
                  <c:v>5.7728850574596974E-67</c:v>
                </c:pt>
                <c:pt idx="368">
                  <c:v>1.4350102119317154E-67</c:v>
                </c:pt>
                <c:pt idx="369">
                  <c:v>3.5443580534011739E-68</c:v>
                </c:pt>
                <c:pt idx="370">
                  <c:v>8.6984265371327531E-69</c:v>
                </c:pt>
                <c:pt idx="371">
                  <c:v>2.1211155465742909E-69</c:v>
                </c:pt>
                <c:pt idx="372">
                  <c:v>5.1393532489462124E-70</c:v>
                </c:pt>
                <c:pt idx="373">
                  <c:v>1.2372946279755985E-70</c:v>
                </c:pt>
                <c:pt idx="374">
                  <c:v>2.9597722934574017E-71</c:v>
                </c:pt>
                <c:pt idx="375">
                  <c:v>7.0349981703267887E-72</c:v>
                </c:pt>
                <c:pt idx="376">
                  <c:v>1.66146115736253E-72</c:v>
                </c:pt>
                <c:pt idx="377">
                  <c:v>3.8988534529060738E-73</c:v>
                </c:pt>
                <c:pt idx="378">
                  <c:v>9.0908427573607285E-74</c:v>
                </c:pt>
                <c:pt idx="379">
                  <c:v>2.1061625952908501E-74</c:v>
                </c:pt>
                <c:pt idx="380">
                  <c:v>4.8484191795932028E-75</c:v>
                </c:pt>
                <c:pt idx="381">
                  <c:v>1.1089933472380834E-75</c:v>
                </c:pt>
                <c:pt idx="382">
                  <c:v>2.5204508706914806E-76</c:v>
                </c:pt>
                <c:pt idx="383">
                  <c:v>5.6917792413532868E-77</c:v>
                </c:pt>
                <c:pt idx="384">
                  <c:v>1.2771396072328214E-77</c:v>
                </c:pt>
                <c:pt idx="385">
                  <c:v>2.8474048156723733E-78</c:v>
                </c:pt>
                <c:pt idx="386">
                  <c:v>6.3078385951168457E-79</c:v>
                </c:pt>
                <c:pt idx="387">
                  <c:v>1.388457031696471E-79</c:v>
                </c:pt>
                <c:pt idx="388">
                  <c:v>3.0367205735439302E-80</c:v>
                </c:pt>
                <c:pt idx="389">
                  <c:v>6.5992979187723721E-81</c:v>
                </c:pt>
                <c:pt idx="390">
                  <c:v>1.4249878215885041E-81</c:v>
                </c:pt>
                <c:pt idx="391">
                  <c:v>3.0573494886214834E-82</c:v>
                </c:pt>
                <c:pt idx="392">
                  <c:v>6.5177775640294136E-83</c:v>
                </c:pt>
                <c:pt idx="393">
                  <c:v>1.3806210765814786E-83</c:v>
                </c:pt>
                <c:pt idx="394">
                  <c:v>2.9058284966148561E-84</c:v>
                </c:pt>
                <c:pt idx="395">
                  <c:v>6.0769543391316474E-85</c:v>
                </c:pt>
                <c:pt idx="396">
                  <c:v>1.2627648462898309E-85</c:v>
                </c:pt>
                <c:pt idx="397">
                  <c:v>2.6072309837813363E-86</c:v>
                </c:pt>
                <c:pt idx="398">
                  <c:v>5.3488084977017436E-87</c:v>
                </c:pt>
                <c:pt idx="399">
                  <c:v>1.0903228285740514E-87</c:v>
                </c:pt>
                <c:pt idx="400">
                  <c:v>2.2083793448439635E-88</c:v>
                </c:pt>
                <c:pt idx="401">
                  <c:v>4.4443961540597704E-89</c:v>
                </c:pt>
                <c:pt idx="402">
                  <c:v>8.8873516621685557E-90</c:v>
                </c:pt>
                <c:pt idx="403">
                  <c:v>1.7658446027125127E-90</c:v>
                </c:pt>
                <c:pt idx="404">
                  <c:v>3.4862065525680353E-91</c:v>
                </c:pt>
                <c:pt idx="405">
                  <c:v>6.8387111831473637E-92</c:v>
                </c:pt>
                <c:pt idx="406">
                  <c:v>1.3329563438550289E-92</c:v>
                </c:pt>
                <c:pt idx="407">
                  <c:v>2.5815355165740759E-93</c:v>
                </c:pt>
                <c:pt idx="408">
                  <c:v>4.9677621960805704E-94</c:v>
                </c:pt>
                <c:pt idx="409">
                  <c:v>9.4986964114720858E-95</c:v>
                </c:pt>
                <c:pt idx="410">
                  <c:v>1.8046281678019028E-95</c:v>
                </c:pt>
                <c:pt idx="411">
                  <c:v>3.4066849476808569E-96</c:v>
                </c:pt>
                <c:pt idx="412">
                  <c:v>6.3899392118640504E-97</c:v>
                </c:pt>
                <c:pt idx="413">
                  <c:v>1.1909183775651603E-97</c:v>
                </c:pt>
                <c:pt idx="414">
                  <c:v>2.2054020950986563E-98</c:v>
                </c:pt>
                <c:pt idx="415">
                  <c:v>4.058019072312629E-99</c:v>
                </c:pt>
                <c:pt idx="416">
                  <c:v>7.4192652867299492E-100</c:v>
                </c:pt>
                <c:pt idx="417">
                  <c:v>1.3478086270066046E-100</c:v>
                </c:pt>
                <c:pt idx="418">
                  <c:v>2.4328541788857066E-101</c:v>
                </c:pt>
                <c:pt idx="419">
                  <c:v>4.3633941108444965E-102</c:v>
                </c:pt>
                <c:pt idx="420">
                  <c:v>7.7759474821580787E-103</c:v>
                </c:pt>
                <c:pt idx="421">
                  <c:v>1.3769009883795977E-103</c:v>
                </c:pt>
                <c:pt idx="422">
                  <c:v>2.4225492778061785E-104</c:v>
                </c:pt>
                <c:pt idx="423">
                  <c:v>4.2350938959946594E-105</c:v>
                </c:pt>
                <c:pt idx="424">
                  <c:v>7.356546464710384E-106</c:v>
                </c:pt>
                <c:pt idx="425">
                  <c:v>1.2697126211167072E-106</c:v>
                </c:pt>
                <c:pt idx="426">
                  <c:v>2.1774962014175418E-107</c:v>
                </c:pt>
                <c:pt idx="427">
                  <c:v>3.7104782559377382E-108</c:v>
                </c:pt>
                <c:pt idx="428">
                  <c:v>6.2823610378249762E-109</c:v>
                </c:pt>
                <c:pt idx="429">
                  <c:v>1.0569061049131809E-109</c:v>
                </c:pt>
                <c:pt idx="430">
                  <c:v>1.7667310316846348E-110</c:v>
                </c:pt>
                <c:pt idx="431">
                  <c:v>2.934438306404411E-111</c:v>
                </c:pt>
                <c:pt idx="432">
                  <c:v>4.8428391512511983E-112</c:v>
                </c:pt>
                <c:pt idx="433">
                  <c:v>7.9413734845284797E-113</c:v>
                </c:pt>
                <c:pt idx="434">
                  <c:v>1.293932774769328E-113</c:v>
                </c:pt>
                <c:pt idx="435">
                  <c:v>2.09482776216616E-114</c:v>
                </c:pt>
                <c:pt idx="436">
                  <c:v>3.3698102233249472E-115</c:v>
                </c:pt>
                <c:pt idx="437">
                  <c:v>5.3862075148886667E-116</c:v>
                </c:pt>
                <c:pt idx="438">
                  <c:v>8.5542361399229785E-117</c:v>
                </c:pt>
                <c:pt idx="439">
                  <c:v>1.349894734833872E-117</c:v>
                </c:pt>
                <c:pt idx="440">
                  <c:v>2.1166014404093531E-118</c:v>
                </c:pt>
                <c:pt idx="441">
                  <c:v>3.2976061666731055E-119</c:v>
                </c:pt>
                <c:pt idx="442">
                  <c:v>5.1048031681587696E-120</c:v>
                </c:pt>
                <c:pt idx="443">
                  <c:v>7.8519898770131418E-121</c:v>
                </c:pt>
                <c:pt idx="444">
                  <c:v>1.2000545177129538E-121</c:v>
                </c:pt>
                <c:pt idx="445">
                  <c:v>1.8223959296245421E-122</c:v>
                </c:pt>
                <c:pt idx="446">
                  <c:v>2.7498247247087939E-123</c:v>
                </c:pt>
                <c:pt idx="447">
                  <c:v>4.1227576260434187E-124</c:v>
                </c:pt>
                <c:pt idx="448">
                  <c:v>6.1417355136536439E-125</c:v>
                </c:pt>
                <c:pt idx="449">
                  <c:v>9.0910685374918339E-126</c:v>
                </c:pt>
                <c:pt idx="450">
                  <c:v>1.3370857767033155E-126</c:v>
                </c:pt>
                <c:pt idx="451">
                  <c:v>1.9539980294576674E-127</c:v>
                </c:pt>
                <c:pt idx="452">
                  <c:v>2.8373276422646151E-128</c:v>
                </c:pt>
                <c:pt idx="453">
                  <c:v>4.0936939599795866E-129</c:v>
                </c:pt>
                <c:pt idx="454">
                  <c:v>5.8686981214308539E-130</c:v>
                </c:pt>
                <c:pt idx="455">
                  <c:v>8.3596613435447708E-131</c:v>
                </c:pt>
                <c:pt idx="456">
                  <c:v>1.1831944208895277E-131</c:v>
                </c:pt>
                <c:pt idx="457">
                  <c:v>1.6639645034745156E-132</c:v>
                </c:pt>
                <c:pt idx="458">
                  <c:v>2.3251582543710625E-133</c:v>
                </c:pt>
                <c:pt idx="459">
                  <c:v>3.2283565384259422E-134</c:v>
                </c:pt>
                <c:pt idx="460">
                  <c:v>4.4538027824583713E-135</c:v>
                </c:pt>
                <c:pt idx="461">
                  <c:v>6.1052153548572613E-136</c:v>
                </c:pt>
                <c:pt idx="462">
                  <c:v>8.3155601376432144E-137</c:v>
                </c:pt>
                <c:pt idx="463">
                  <c:v>1.1253886864990905E-137</c:v>
                </c:pt>
                <c:pt idx="464">
                  <c:v>1.5133315849872788E-138</c:v>
                </c:pt>
                <c:pt idx="465">
                  <c:v>2.0220233349964997E-139</c:v>
                </c:pt>
                <c:pt idx="466">
                  <c:v>2.6844711772084891E-140</c:v>
                </c:pt>
                <c:pt idx="467">
                  <c:v>3.5412113117349063E-141</c:v>
                </c:pt>
                <c:pt idx="468">
                  <c:v>4.6415758901126381E-142</c:v>
                </c:pt>
                <c:pt idx="469">
                  <c:v>6.0450456338390136E-143</c:v>
                </c:pt>
                <c:pt idx="470">
                  <c:v>7.8226559000173697E-144</c:v>
                </c:pt>
                <c:pt idx="471">
                  <c:v>1.0058411192509479E-144</c:v>
                </c:pt>
                <c:pt idx="472">
                  <c:v>1.2850648950401419E-145</c:v>
                </c:pt>
                <c:pt idx="473">
                  <c:v>1.6313278450323002E-146</c:v>
                </c:pt>
                <c:pt idx="474">
                  <c:v>2.057680556567296E-147</c:v>
                </c:pt>
                <c:pt idx="475">
                  <c:v>2.5789039885365526E-148</c:v>
                </c:pt>
                <c:pt idx="476">
                  <c:v>3.2115368467451294E-149</c:v>
                </c:pt>
                <c:pt idx="477">
                  <c:v>3.9738471624612182E-150</c:v>
                </c:pt>
                <c:pt idx="478">
                  <c:v>4.8857352063893486E-151</c:v>
                </c:pt>
                <c:pt idx="479">
                  <c:v>5.968555092223812E-152</c:v>
                </c:pt>
                <c:pt idx="480">
                  <c:v>7.2448434171676251E-153</c:v>
                </c:pt>
                <c:pt idx="481">
                  <c:v>8.7379451733003693E-154</c:v>
                </c:pt>
                <c:pt idx="482">
                  <c:v>1.0471530031192088E-154</c:v>
                </c:pt>
                <c:pt idx="483">
                  <c:v>1.2468995984606912E-155</c:v>
                </c:pt>
                <c:pt idx="484">
                  <c:v>1.4752762228449733E-156</c:v>
                </c:pt>
                <c:pt idx="485">
                  <c:v>1.7343458922735324E-157</c:v>
                </c:pt>
                <c:pt idx="486">
                  <c:v>2.0259027992000066E-158</c:v>
                </c:pt>
                <c:pt idx="487">
                  <c:v>2.3513756055632792E-159</c:v>
                </c:pt>
                <c:pt idx="488">
                  <c:v>2.7117267631754292E-160</c:v>
                </c:pt>
                <c:pt idx="489">
                  <c:v>3.1073513486871429E-161</c:v>
                </c:pt>
                <c:pt idx="490">
                  <c:v>3.5379794945603804E-162</c:v>
                </c:pt>
                <c:pt idx="491">
                  <c:v>4.0025869634810488E-163</c:v>
                </c:pt>
                <c:pt idx="492">
                  <c:v>4.4993187028049329E-164</c:v>
                </c:pt>
                <c:pt idx="493">
                  <c:v>5.0254302839787161E-165</c:v>
                </c:pt>
                <c:pt idx="494">
                  <c:v>5.5772519439800799E-166</c:v>
                </c:pt>
                <c:pt idx="495">
                  <c:v>6.1501794786934792E-167</c:v>
                </c:pt>
                <c:pt idx="496">
                  <c:v>6.7386954846120916E-168</c:v>
                </c:pt>
                <c:pt idx="497">
                  <c:v>7.3364234164587015E-169</c:v>
                </c:pt>
                <c:pt idx="498">
                  <c:v>7.936215655158313E-170</c:v>
                </c:pt>
                <c:pt idx="499">
                  <c:v>8.530275313545662E-171</c:v>
                </c:pt>
                <c:pt idx="500">
                  <c:v>9.1103099148892619E-172</c:v>
                </c:pt>
                <c:pt idx="501">
                  <c:v>9.6677134451493309E-173</c:v>
                </c:pt>
                <c:pt idx="502">
                  <c:v>1.0193771697337182E-173</c:v>
                </c:pt>
                <c:pt idx="503">
                  <c:v>1.067988439327035E-174</c:v>
                </c:pt>
                <c:pt idx="504">
                  <c:v>1.1117796379431577E-175</c:v>
                </c:pt>
                <c:pt idx="505">
                  <c:v>1.1499829335428478E-176</c:v>
                </c:pt>
                <c:pt idx="506">
                  <c:v>1.1819104974763311E-177</c:v>
                </c:pt>
                <c:pt idx="507">
                  <c:v>1.2069750705661478E-178</c:v>
                </c:pt>
                <c:pt idx="508">
                  <c:v>1.2247079174721121E-179</c:v>
                </c:pt>
                <c:pt idx="509">
                  <c:v>1.234773402939269E-180</c:v>
                </c:pt>
                <c:pt idx="510">
                  <c:v>1.2369795567993179E-181</c:v>
                </c:pt>
                <c:pt idx="511">
                  <c:v>1.231284163140726E-182</c:v>
                </c:pt>
                <c:pt idx="512">
                  <c:v>1.2177961038186409E-183</c:v>
                </c:pt>
                <c:pt idx="513">
                  <c:v>1.1967718965730065E-184</c:v>
                </c:pt>
                <c:pt idx="514">
                  <c:v>1.168607581523718E-185</c:v>
                </c:pt>
                <c:pt idx="515">
                  <c:v>1.1338263145574102E-186</c:v>
                </c:pt>
                <c:pt idx="516">
                  <c:v>1.0930622105309493E-187</c:v>
                </c:pt>
                <c:pt idx="517">
                  <c:v>1.0470411331547719E-188</c:v>
                </c:pt>
                <c:pt idx="518">
                  <c:v>9.9655924380653677E-190</c:v>
                </c:pt>
                <c:pt idx="519">
                  <c:v>9.4246019288830462E-191</c:v>
                </c:pt>
                <c:pt idx="520">
                  <c:v>8.8561186213145109E-192</c:v>
                </c:pt>
                <c:pt idx="521">
                  <c:v>8.2688354487704972E-193</c:v>
                </c:pt>
                <c:pt idx="522">
                  <c:v>7.6712438709901617E-194</c:v>
                </c:pt>
                <c:pt idx="523">
                  <c:v>7.0714381053979241E-195</c:v>
                </c:pt>
                <c:pt idx="524">
                  <c:v>6.476945085311831E-196</c:v>
                </c:pt>
                <c:pt idx="525">
                  <c:v>5.8945845394949005E-197</c:v>
                </c:pt>
                <c:pt idx="526">
                  <c:v>5.3303619702524336E-198</c:v>
                </c:pt>
                <c:pt idx="527">
                  <c:v>4.7893956805214238E-199</c:v>
                </c:pt>
                <c:pt idx="528">
                  <c:v>4.2758774540103244E-200</c:v>
                </c:pt>
                <c:pt idx="529">
                  <c:v>3.7930651036671496E-201</c:v>
                </c:pt>
                <c:pt idx="530">
                  <c:v>3.3433039335601686E-202</c:v>
                </c:pt>
                <c:pt idx="531">
                  <c:v>2.9280732495528339E-203</c:v>
                </c:pt>
                <c:pt idx="532">
                  <c:v>2.5480534270094305E-204</c:v>
                </c:pt>
                <c:pt idx="533">
                  <c:v>2.2032087020096247E-205</c:v>
                </c:pt>
                <c:pt idx="534">
                  <c:v>1.8928807816020473E-206</c:v>
                </c:pt>
                <c:pt idx="535">
                  <c:v>1.6158885395779109E-207</c:v>
                </c:pt>
                <c:pt idx="536">
                  <c:v>1.3706294373930567E-208</c:v>
                </c:pt>
                <c:pt idx="537">
                  <c:v>1.1551788386841217E-209</c:v>
                </c:pt>
                <c:pt idx="538">
                  <c:v>9.6738402087270316E-211</c:v>
                </c:pt>
                <c:pt idx="539">
                  <c:v>8.0495037990210295E-212</c:v>
                </c:pt>
                <c:pt idx="540">
                  <c:v>6.6551802917462626E-213</c:v>
                </c:pt>
                <c:pt idx="541">
                  <c:v>5.4672767232151664E-214</c:v>
                </c:pt>
                <c:pt idx="542">
                  <c:v>4.4627525022402086E-215</c:v>
                </c:pt>
                <c:pt idx="543">
                  <c:v>3.6195540282566078E-216</c:v>
                </c:pt>
                <c:pt idx="544">
                  <c:v>2.9169423132281625E-217</c:v>
                </c:pt>
                <c:pt idx="545">
                  <c:v>2.3357218986011477E-218</c:v>
                </c:pt>
                <c:pt idx="546">
                  <c:v>1.8583817843175978E-219</c:v>
                </c:pt>
                <c:pt idx="547">
                  <c:v>1.4691605652142494E-220</c:v>
                </c:pt>
                <c:pt idx="548">
                  <c:v>1.1540486057947679E-221</c:v>
                </c:pt>
                <c:pt idx="549">
                  <c:v>9.0074000979504216E-223</c:v>
                </c:pt>
                <c:pt idx="550">
                  <c:v>6.9854650270362353E-224</c:v>
                </c:pt>
                <c:pt idx="551">
                  <c:v>5.3828429209848553E-225</c:v>
                </c:pt>
                <c:pt idx="552">
                  <c:v>4.1214364337910437E-226</c:v>
                </c:pt>
                <c:pt idx="553">
                  <c:v>3.1354943359414231E-227</c:v>
                </c:pt>
                <c:pt idx="554">
                  <c:v>2.3701943062936902E-228</c:v>
                </c:pt>
                <c:pt idx="555">
                  <c:v>1.7802557443034714E-229</c:v>
                </c:pt>
                <c:pt idx="556">
                  <c:v>1.328621745777757E-230</c:v>
                </c:pt>
                <c:pt idx="557">
                  <c:v>9.8523727011418531E-232</c:v>
                </c:pt>
                <c:pt idx="558">
                  <c:v>7.2594016097132601E-233</c:v>
                </c:pt>
                <c:pt idx="559">
                  <c:v>5.314731512835409E-234</c:v>
                </c:pt>
                <c:pt idx="560">
                  <c:v>3.8661825094204596E-235</c:v>
                </c:pt>
                <c:pt idx="561">
                  <c:v>2.7944985518628852E-236</c:v>
                </c:pt>
                <c:pt idx="562">
                  <c:v>2.0069933863394046E-237</c:v>
                </c:pt>
                <c:pt idx="563">
                  <c:v>1.4322159604046888E-238</c:v>
                </c:pt>
                <c:pt idx="564">
                  <c:v>1.0155272751345109E-239</c:v>
                </c:pt>
                <c:pt idx="565">
                  <c:v>7.1547619820099471E-241</c:v>
                </c:pt>
                <c:pt idx="566">
                  <c:v>5.0086340814090215E-242</c:v>
                </c:pt>
                <c:pt idx="567">
                  <c:v>3.4838859826937875E-243</c:v>
                </c:pt>
                <c:pt idx="568">
                  <c:v>2.4078480552373832E-244</c:v>
                </c:pt>
                <c:pt idx="569">
                  <c:v>1.6535401227067037E-245</c:v>
                </c:pt>
                <c:pt idx="570">
                  <c:v>1.128290450444741E-246</c:v>
                </c:pt>
                <c:pt idx="571">
                  <c:v>7.6497563483931525E-248</c:v>
                </c:pt>
                <c:pt idx="572">
                  <c:v>5.1534113345239091E-249</c:v>
                </c:pt>
                <c:pt idx="573">
                  <c:v>3.4495506750182356E-250</c:v>
                </c:pt>
                <c:pt idx="574">
                  <c:v>2.294302960420974E-251</c:v>
                </c:pt>
                <c:pt idx="575">
                  <c:v>1.516210560043287E-252</c:v>
                </c:pt>
                <c:pt idx="576">
                  <c:v>9.9560893147564473E-254</c:v>
                </c:pt>
                <c:pt idx="577">
                  <c:v>6.4958885656343775E-255</c:v>
                </c:pt>
                <c:pt idx="578">
                  <c:v>4.2112290518747795E-256</c:v>
                </c:pt>
                <c:pt idx="579">
                  <c:v>2.7126869398140687E-257</c:v>
                </c:pt>
                <c:pt idx="580">
                  <c:v>1.7362449862440865E-258</c:v>
                </c:pt>
                <c:pt idx="581">
                  <c:v>1.1041875552019924E-259</c:v>
                </c:pt>
                <c:pt idx="582">
                  <c:v>6.9774254803072575E-261</c:v>
                </c:pt>
                <c:pt idx="583">
                  <c:v>4.3809478249437826E-262</c:v>
                </c:pt>
                <c:pt idx="584">
                  <c:v>2.7331374334940859E-263</c:v>
                </c:pt>
                <c:pt idx="585">
                  <c:v>1.6942417326237106E-264</c:v>
                </c:pt>
                <c:pt idx="586">
                  <c:v>1.0435416686364072E-265</c:v>
                </c:pt>
                <c:pt idx="587">
                  <c:v>6.3865266754234901E-267</c:v>
                </c:pt>
                <c:pt idx="588">
                  <c:v>3.883650870901896E-268</c:v>
                </c:pt>
                <c:pt idx="589">
                  <c:v>2.34658422695512E-269</c:v>
                </c:pt>
                <c:pt idx="590">
                  <c:v>1.4088106577816853E-270</c:v>
                </c:pt>
                <c:pt idx="591">
                  <c:v>8.4040693024063346E-272</c:v>
                </c:pt>
                <c:pt idx="592">
                  <c:v>4.9813509149014589E-273</c:v>
                </c:pt>
                <c:pt idx="593">
                  <c:v>2.9337639268779307E-274</c:v>
                </c:pt>
                <c:pt idx="594">
                  <c:v>1.7168158210659549E-275</c:v>
                </c:pt>
                <c:pt idx="595">
                  <c:v>9.9825792047047092E-277</c:v>
                </c:pt>
                <c:pt idx="596">
                  <c:v>5.7674300764522919E-278</c:v>
                </c:pt>
                <c:pt idx="597">
                  <c:v>3.3108722697213943E-279</c:v>
                </c:pt>
                <c:pt idx="598">
                  <c:v>1.8885262693905827E-280</c:v>
                </c:pt>
                <c:pt idx="599">
                  <c:v>1.0703458989244535E-281</c:v>
                </c:pt>
                <c:pt idx="600">
                  <c:v>6.0276188705321324E-283</c:v>
                </c:pt>
                <c:pt idx="601">
                  <c:v>3.3727793764498521E-284</c:v>
                </c:pt>
                <c:pt idx="602">
                  <c:v>1.8752129723642019E-285</c:v>
                </c:pt>
                <c:pt idx="603">
                  <c:v>1.0359380359890409E-286</c:v>
                </c:pt>
                <c:pt idx="604">
                  <c:v>5.6864008998002704E-288</c:v>
                </c:pt>
                <c:pt idx="605">
                  <c:v>3.101427874769907E-289</c:v>
                </c:pt>
                <c:pt idx="606">
                  <c:v>1.6807627415399136E-290</c:v>
                </c:pt>
                <c:pt idx="607">
                  <c:v>9.0504808526715688E-292</c:v>
                </c:pt>
                <c:pt idx="608">
                  <c:v>4.8423637624760349E-293</c:v>
                </c:pt>
                <c:pt idx="609">
                  <c:v>2.5743268312494175E-294</c:v>
                </c:pt>
                <c:pt idx="610">
                  <c:v>1.3598483255189903E-295</c:v>
                </c:pt>
                <c:pt idx="611">
                  <c:v>7.1373628127227306E-297</c:v>
                </c:pt>
                <c:pt idx="612">
                  <c:v>3.7222504578514044E-298</c:v>
                </c:pt>
                <c:pt idx="613">
                  <c:v>1.9288298817157962E-299</c:v>
                </c:pt>
                <c:pt idx="614">
                  <c:v>9.9312239288840014E-301</c:v>
                </c:pt>
                <c:pt idx="615">
                  <c:v>5.0808004553800718E-302</c:v>
                </c:pt>
                <c:pt idx="616">
                  <c:v>2.5827479063746384E-303</c:v>
                </c:pt>
                <c:pt idx="617">
                  <c:v>1.3045250199343079E-304</c:v>
                </c:pt>
                <c:pt idx="618">
                  <c:v>6.5470148070524444E-306</c:v>
                </c:pt>
                <c:pt idx="619">
                  <c:v>3.2647862192943121E-307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E9CE-4884-B5BF-3FD9FECAB97E}"/>
            </c:ext>
          </c:extLst>
        </c:ser>
        <c:ser>
          <c:idx val="3"/>
          <c:order val="3"/>
          <c:tx>
            <c:strRef>
              <c:f>Sheet1!$E$3</c:f>
              <c:strCache>
                <c:ptCount val="1"/>
                <c:pt idx="0">
                  <c:v>x=30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Sheet1!$E$4:$E$754</c:f>
              <c:numCache>
                <c:formatCode>General</c:formatCode>
                <c:ptCount val="751"/>
                <c:pt idx="0">
                  <c:v>4.9516895379493659E-30</c:v>
                </c:pt>
                <c:pt idx="1">
                  <c:v>9.4987233994383579E-30</c:v>
                </c:pt>
                <c:pt idx="2">
                  <c:v>1.8161803426633324E-29</c:v>
                </c:pt>
                <c:pt idx="3">
                  <c:v>3.4612629678157403E-29</c:v>
                </c:pt>
                <c:pt idx="4">
                  <c:v>6.5749448824235735E-29</c:v>
                </c:pt>
                <c:pt idx="5">
                  <c:v>1.2448915890688119E-28</c:v>
                </c:pt>
                <c:pt idx="6">
                  <c:v>2.3493777124774409E-28</c:v>
                </c:pt>
                <c:pt idx="7">
                  <c:v>4.419326127312218E-28</c:v>
                </c:pt>
                <c:pt idx="8">
                  <c:v>8.2859279908176446E-28</c:v>
                </c:pt>
                <c:pt idx="9">
                  <c:v>1.5484891019703106E-27</c:v>
                </c:pt>
                <c:pt idx="10">
                  <c:v>2.8844103633065624E-27</c:v>
                </c:pt>
                <c:pt idx="11">
                  <c:v>5.3553497209772417E-27</c:v>
                </c:pt>
                <c:pt idx="12">
                  <c:v>9.9106130999158895E-27</c:v>
                </c:pt>
                <c:pt idx="13">
                  <c:v>1.828079602274895E-26</c:v>
                </c:pt>
                <c:pt idx="14">
                  <c:v>3.3610237330454372E-26</c:v>
                </c:pt>
                <c:pt idx="15">
                  <c:v>6.1592800501362236E-26</c:v>
                </c:pt>
                <c:pt idx="16">
                  <c:v>1.1250458409472973E-25</c:v>
                </c:pt>
                <c:pt idx="17">
                  <c:v>2.0482944183488325E-25</c:v>
                </c:pt>
                <c:pt idx="18">
                  <c:v>3.7170331997832782E-25</c:v>
                </c:pt>
                <c:pt idx="19">
                  <c:v>6.7232985138029507E-25</c:v>
                </c:pt>
                <c:pt idx="20">
                  <c:v>1.2121329137974716E-24</c:v>
                </c:pt>
                <c:pt idx="21">
                  <c:v>2.1782112129753651E-24</c:v>
                </c:pt>
                <c:pt idx="22">
                  <c:v>3.9015001706743942E-24</c:v>
                </c:pt>
                <c:pt idx="23">
                  <c:v>6.9653856475664785E-24</c:v>
                </c:pt>
                <c:pt idx="24">
                  <c:v>1.2394830687691429E-23</c:v>
                </c:pt>
                <c:pt idx="25">
                  <c:v>2.1984567504880368E-23</c:v>
                </c:pt>
                <c:pt idx="26">
                  <c:v>3.8866653579342697E-23</c:v>
                </c:pt>
                <c:pt idx="27">
                  <c:v>6.8488596761100388E-23</c:v>
                </c:pt>
                <c:pt idx="28">
                  <c:v>1.2029325664154109E-22</c:v>
                </c:pt>
                <c:pt idx="29">
                  <c:v>2.1059409637340715E-22</c:v>
                </c:pt>
                <c:pt idx="30">
                  <c:v>3.6747939930529588E-22</c:v>
                </c:pt>
                <c:pt idx="31">
                  <c:v>6.3914838928690656E-22</c:v>
                </c:pt>
                <c:pt idx="32">
                  <c:v>1.1080319804994232E-21</c:v>
                </c:pt>
                <c:pt idx="33">
                  <c:v>1.9146296825711719E-21</c:v>
                </c:pt>
                <c:pt idx="34">
                  <c:v>3.297609117609811E-21</c:v>
                </c:pt>
                <c:pt idx="35">
                  <c:v>5.6610300276310579E-21</c:v>
                </c:pt>
                <c:pt idx="36">
                  <c:v>9.6866506546905854E-21</c:v>
                </c:pt>
                <c:pt idx="37">
                  <c:v>1.6520900354769401E-20</c:v>
                </c:pt>
                <c:pt idx="38">
                  <c:v>2.8085081065091006E-20</c:v>
                </c:pt>
                <c:pt idx="39">
                  <c:v>4.7588229496583568E-20</c:v>
                </c:pt>
                <c:pt idx="40">
                  <c:v>8.0372098616985105E-20</c:v>
                </c:pt>
                <c:pt idx="41">
                  <c:v>1.3529849482051954E-19</c:v>
                </c:pt>
                <c:pt idx="42">
                  <c:v>2.2701916262462793E-19</c:v>
                </c:pt>
                <c:pt idx="43">
                  <c:v>3.7967671668027131E-19</c:v>
                </c:pt>
                <c:pt idx="44">
                  <c:v>6.3291779830634629E-19</c:v>
                </c:pt>
                <c:pt idx="45">
                  <c:v>1.0516289850205113E-18</c:v>
                </c:pt>
                <c:pt idx="46">
                  <c:v>1.7416451798755829E-18</c:v>
                </c:pt>
                <c:pt idx="47">
                  <c:v>2.8750057147574099E-18</c:v>
                </c:pt>
                <c:pt idx="48">
                  <c:v>4.7304193007243865E-18</c:v>
                </c:pt>
                <c:pt idx="49">
                  <c:v>7.7578693113515886E-18</c:v>
                </c:pt>
                <c:pt idx="50">
                  <c:v>1.2681399259826622E-17</c:v>
                </c:pt>
                <c:pt idx="51">
                  <c:v>2.0662068092167048E-17</c:v>
                </c:pt>
                <c:pt idx="52">
                  <c:v>3.3555390432202951E-17</c:v>
                </c:pt>
                <c:pt idx="53">
                  <c:v>5.4316615368819467E-17</c:v>
                </c:pt>
                <c:pt idx="54">
                  <c:v>8.7636494856120986E-17</c:v>
                </c:pt>
                <c:pt idx="55">
                  <c:v>1.4093510834633112E-16</c:v>
                </c:pt>
                <c:pt idx="56">
                  <c:v>2.259099107142901E-16</c:v>
                </c:pt>
                <c:pt idx="57">
                  <c:v>3.6093855035252396E-16</c:v>
                </c:pt>
                <c:pt idx="58">
                  <c:v>5.7479522426972164E-16</c:v>
                </c:pt>
                <c:pt idx="59">
                  <c:v>9.1237825920758366E-16</c:v>
                </c:pt>
                <c:pt idx="60">
                  <c:v>1.4435060238682636E-15</c:v>
                </c:pt>
                <c:pt idx="61">
                  <c:v>2.2763768936234356E-15</c:v>
                </c:pt>
                <c:pt idx="62">
                  <c:v>3.578093065581904E-15</c:v>
                </c:pt>
                <c:pt idx="63">
                  <c:v>5.6058437873202274E-15</c:v>
                </c:pt>
                <c:pt idx="64">
                  <c:v>8.7541149760903482E-15</c:v>
                </c:pt>
                <c:pt idx="65">
                  <c:v>1.3625906254031961E-14</c:v>
                </c:pt>
                <c:pt idx="66">
                  <c:v>2.1139778991377158E-14</c:v>
                </c:pt>
                <c:pt idx="67">
                  <c:v>3.2690185433732105E-14</c:v>
                </c:pt>
                <c:pt idx="68">
                  <c:v>5.0386735425486765E-14</c:v>
                </c:pt>
                <c:pt idx="69">
                  <c:v>7.7409979743429931E-14</c:v>
                </c:pt>
                <c:pt idx="70">
                  <c:v>1.1853854222271479E-13</c:v>
                </c:pt>
                <c:pt idx="71">
                  <c:v>1.8092730149320088E-13</c:v>
                </c:pt>
                <c:pt idx="72">
                  <c:v>2.752520265373056E-13</c:v>
                </c:pt>
                <c:pt idx="73">
                  <c:v>4.1738692476503324E-13</c:v>
                </c:pt>
                <c:pt idx="74">
                  <c:v>6.3085427518232004E-13</c:v>
                </c:pt>
                <c:pt idx="75">
                  <c:v>9.5038846503674471E-13</c:v>
                </c:pt>
                <c:pt idx="76">
                  <c:v>1.4271024713354561E-12</c:v>
                </c:pt>
                <c:pt idx="77">
                  <c:v>2.1359498683814403E-12</c:v>
                </c:pt>
                <c:pt idx="78">
                  <c:v>3.1864627665750533E-12</c:v>
                </c:pt>
                <c:pt idx="79">
                  <c:v>4.7381470655600164E-12</c:v>
                </c:pt>
                <c:pt idx="80">
                  <c:v>7.0224736839331533E-12</c:v>
                </c:pt>
                <c:pt idx="81">
                  <c:v>1.0374175719409861E-11</c:v>
                </c:pt>
                <c:pt idx="82">
                  <c:v>1.5275624526276706E-11</c:v>
                </c:pt>
                <c:pt idx="83">
                  <c:v>2.241951666325699E-11</c:v>
                </c:pt>
                <c:pt idx="84">
                  <c:v>3.2797097558094918E-11</c:v>
                </c:pt>
                <c:pt idx="85">
                  <c:v>4.7821861071298779E-11</c:v>
                </c:pt>
                <c:pt idx="86">
                  <c:v>6.9502340659354338E-11</c:v>
                </c:pt>
                <c:pt idx="87">
                  <c:v>1.0068256789490815E-10</c:v>
                </c:pt>
                <c:pt idx="88">
                  <c:v>1.4537543661849744E-10</c:v>
                </c:pt>
                <c:pt idx="89">
                  <c:v>2.0922312095099186E-10</c:v>
                </c:pt>
                <c:pt idx="90">
                  <c:v>3.001305580276923E-10</c:v>
                </c:pt>
                <c:pt idx="91">
                  <c:v>4.2913372936797163E-10</c:v>
                </c:pt>
                <c:pt idx="92">
                  <c:v>6.1158522028455236E-10</c:v>
                </c:pt>
                <c:pt idx="93">
                  <c:v>8.6876678388288042E-10</c:v>
                </c:pt>
                <c:pt idx="94">
                  <c:v>1.2300742572727262E-9</c:v>
                </c:pt>
                <c:pt idx="95">
                  <c:v>1.7359665285217596E-9</c:v>
                </c:pt>
                <c:pt idx="96">
                  <c:v>2.4419302803183484E-9</c:v>
                </c:pt>
                <c:pt idx="97">
                  <c:v>3.42378960315983E-9</c:v>
                </c:pt>
                <c:pt idx="98">
                  <c:v>4.784788801279794E-9</c:v>
                </c:pt>
                <c:pt idx="99">
                  <c:v>6.6650033595950435E-9</c:v>
                </c:pt>
                <c:pt idx="100">
                  <c:v>9.253794864387291E-9</c:v>
                </c:pt>
                <c:pt idx="101">
                  <c:v>1.2806228859210788E-8</c:v>
                </c:pt>
                <c:pt idx="102">
                  <c:v>1.7664630000482102E-8</c:v>
                </c:pt>
                <c:pt idx="103">
                  <c:v>2.4286768167496467E-8</c:v>
                </c:pt>
                <c:pt idx="104">
                  <c:v>3.3282566221524092E-8</c:v>
                </c:pt>
                <c:pt idx="105">
                  <c:v>4.546171111348125E-8</c:v>
                </c:pt>
                <c:pt idx="106">
                  <c:v>6.1895153826811649E-8</c:v>
                </c:pt>
                <c:pt idx="107">
                  <c:v>8.3994221828067613E-8</c:v>
                </c:pt>
                <c:pt idx="108">
                  <c:v>1.1361196484069804E-7</c:v>
                </c:pt>
                <c:pt idx="109">
                  <c:v>1.5317243842000281E-7</c:v>
                </c:pt>
                <c:pt idx="110">
                  <c:v>2.0583493050213662E-7</c:v>
                </c:pt>
                <c:pt idx="111">
                  <c:v>2.7570168708456496E-7</c:v>
                </c:pt>
                <c:pt idx="112">
                  <c:v>3.6807953006416167E-7</c:v>
                </c:pt>
                <c:pt idx="113">
                  <c:v>4.8980792028706687E-7</c:v>
                </c:pt>
                <c:pt idx="114">
                  <c:v>6.4966854004235632E-7</c:v>
                </c:pt>
                <c:pt idx="115">
                  <c:v>8.5889438893431855E-7</c:v>
                </c:pt>
                <c:pt idx="116">
                  <c:v>1.1317997402953901E-6</c:v>
                </c:pt>
                <c:pt idx="117">
                  <c:v>1.4865561224297159E-6</c:v>
                </c:pt>
                <c:pt idx="118">
                  <c:v>1.9461437929704104E-6</c:v>
                </c:pt>
                <c:pt idx="119">
                  <c:v>2.5395129776695829E-6</c:v>
                </c:pt>
                <c:pt idx="120">
                  <c:v>3.3029944444224091E-6</c:v>
                </c:pt>
                <c:pt idx="121">
                  <c:v>4.2820047572838704E-6</c:v>
                </c:pt>
                <c:pt idx="122">
                  <c:v>5.5330977571269269E-6</c:v>
                </c:pt>
                <c:pt idx="123">
                  <c:v>7.1264203685898842E-6</c:v>
                </c:pt>
                <c:pt idx="124">
                  <c:v>9.1486376238375722E-6</c:v>
                </c:pt>
                <c:pt idx="125">
                  <c:v>1.170639866641681E-5</c:v>
                </c:pt>
                <c:pt idx="126">
                  <c:v>1.4930422247993465E-5</c:v>
                </c:pt>
                <c:pt idx="127">
                  <c:v>1.8980286596701444E-5</c:v>
                </c:pt>
                <c:pt idx="128">
                  <c:v>2.405001419732381E-5</c:v>
                </c:pt>
                <c:pt idx="129">
                  <c:v>3.0374546594887012E-5</c:v>
                </c:pt>
                <c:pt idx="130">
                  <c:v>3.8237207361412112E-5</c:v>
                </c:pt>
                <c:pt idx="131">
                  <c:v>4.7978252329781832E-5</c:v>
                </c:pt>
                <c:pt idx="132">
                  <c:v>6.0004604513101195E-5</c:v>
                </c:pt>
                <c:pt idx="133">
                  <c:v>7.480086614768667E-5</c:v>
                </c:pt>
                <c:pt idx="134">
                  <c:v>9.2941691329510284E-5</c:v>
                </c:pt>
                <c:pt idx="135">
                  <c:v>1.1510558903066217E-4</c:v>
                </c:pt>
                <c:pt idx="136">
                  <c:v>1.4209020714451523E-4</c:v>
                </c:pt>
                <c:pt idx="137">
                  <c:v>1.7482912288971933E-4</c:v>
                </c:pt>
                <c:pt idx="138">
                  <c:v>2.1441013272362625E-4</c:v>
                </c:pt>
                <c:pt idx="139">
                  <c:v>2.6209499527945758E-4</c:v>
                </c:pt>
                <c:pt idx="140">
                  <c:v>3.193405332806521E-4</c:v>
                </c:pt>
                <c:pt idx="141">
                  <c:v>3.8782094460955424E-4</c:v>
                </c:pt>
                <c:pt idx="142">
                  <c:v>4.6945110865483975E-4</c:v>
                </c:pt>
                <c:pt idx="143">
                  <c:v>5.664106019555807E-4</c:v>
                </c:pt>
                <c:pt idx="144">
                  <c:v>6.8116805756163884E-4</c:v>
                </c:pt>
                <c:pt idx="145">
                  <c:v>8.1650541639319448E-4</c:v>
                </c:pt>
                <c:pt idx="146">
                  <c:v>9.7554152759779294E-4</c:v>
                </c:pt>
                <c:pt idx="147">
                  <c:v>1.1617544603384771E-3</c:v>
                </c:pt>
                <c:pt idx="148">
                  <c:v>1.3790017939702161E-3</c:v>
                </c:pt>
                <c:pt idx="149">
                  <c:v>1.6315380600536039E-3</c:v>
                </c:pt>
                <c:pt idx="150">
                  <c:v>1.9240284214950333E-3</c:v>
                </c:pt>
                <c:pt idx="151">
                  <c:v>2.261557595137922E-3</c:v>
                </c:pt>
                <c:pt idx="152">
                  <c:v>2.6496329586122654E-3</c:v>
                </c:pt>
                <c:pt idx="153">
                  <c:v>3.0941807347498892E-3</c:v>
                </c:pt>
                <c:pt idx="154">
                  <c:v>3.6015341221560812E-3</c:v>
                </c:pt>
                <c:pt idx="155">
                  <c:v>4.1784122434104986E-3</c:v>
                </c:pt>
                <c:pt idx="156">
                  <c:v>4.8318888175355569E-3</c:v>
                </c:pt>
                <c:pt idx="157">
                  <c:v>5.569349535168612E-3</c:v>
                </c:pt>
                <c:pt idx="158">
                  <c:v>6.3984372270999386E-3</c:v>
                </c:pt>
                <c:pt idx="159">
                  <c:v>7.3269840724836319E-3</c:v>
                </c:pt>
                <c:pt idx="160">
                  <c:v>8.3629302940484811E-3</c:v>
                </c:pt>
                <c:pt idx="161">
                  <c:v>9.5142290347044467E-3</c:v>
                </c:pt>
                <c:pt idx="162">
                  <c:v>1.0788737402226599E-2</c:v>
                </c:pt>
                <c:pt idx="163">
                  <c:v>1.2194094003669644E-2</c:v>
                </c:pt>
                <c:pt idx="164">
                  <c:v>1.37375836644555E-2</c:v>
                </c:pt>
                <c:pt idx="165">
                  <c:v>1.5425990432343575E-2</c:v>
                </c:pt>
                <c:pt idx="166">
                  <c:v>1.7265440395451071E-2</c:v>
                </c:pt>
                <c:pt idx="167">
                  <c:v>1.9261236285897747E-2</c:v>
                </c:pt>
                <c:pt idx="168">
                  <c:v>2.1417686284493993E-2</c:v>
                </c:pt>
                <c:pt idx="169">
                  <c:v>2.3737929873572018E-2</c:v>
                </c:pt>
                <c:pt idx="170">
                  <c:v>2.6223763989751406E-2</c:v>
                </c:pt>
                <c:pt idx="171">
                  <c:v>2.8875473090448332E-2</c:v>
                </c:pt>
                <c:pt idx="172">
                  <c:v>3.1691667051280195E-2</c:v>
                </c:pt>
                <c:pt idx="173">
                  <c:v>3.4669131040370955E-2</c:v>
                </c:pt>
                <c:pt idx="174">
                  <c:v>3.7802691654997417E-2</c:v>
                </c:pt>
                <c:pt idx="175">
                  <c:v>4.1085103642542115E-2</c:v>
                </c:pt>
                <c:pt idx="176">
                  <c:v>4.4506961450050994E-2</c:v>
                </c:pt>
                <c:pt idx="177">
                  <c:v>4.8056639646276697E-2</c:v>
                </c:pt>
                <c:pt idx="178">
                  <c:v>5.1720265931785164E-2</c:v>
                </c:pt>
                <c:pt idx="179">
                  <c:v>5.5481729995213516E-2</c:v>
                </c:pt>
                <c:pt idx="180">
                  <c:v>5.932273089006744E-2</c:v>
                </c:pt>
                <c:pt idx="181">
                  <c:v>6.3222864904040874E-2</c:v>
                </c:pt>
                <c:pt idx="182">
                  <c:v>6.7159755083787895E-2</c:v>
                </c:pt>
                <c:pt idx="183">
                  <c:v>7.1109222679003284E-2</c:v>
                </c:pt>
                <c:pt idx="184">
                  <c:v>7.5045499801400822E-2</c:v>
                </c:pt>
                <c:pt idx="185">
                  <c:v>7.8941481581296088E-2</c:v>
                </c:pt>
                <c:pt idx="186">
                  <c:v>8.2769015074719343E-2</c:v>
                </c:pt>
                <c:pt idx="187">
                  <c:v>8.6499221157284645E-2</c:v>
                </c:pt>
                <c:pt idx="188">
                  <c:v>9.0102844668733043E-2</c:v>
                </c:pt>
                <c:pt idx="189">
                  <c:v>9.3550627175702991E-2</c:v>
                </c:pt>
                <c:pt idx="190">
                  <c:v>9.681369593051925E-2</c:v>
                </c:pt>
                <c:pt idx="191">
                  <c:v>9.9863961949251068E-2</c:v>
                </c:pt>
                <c:pt idx="192">
                  <c:v>0.10267451963831062</c:v>
                </c:pt>
                <c:pt idx="193">
                  <c:v>0.10522004008667096</c:v>
                </c:pt>
                <c:pt idx="194">
                  <c:v>0.10747715002617812</c:v>
                </c:pt>
                <c:pt idx="195">
                  <c:v>0.10942478855549433</c:v>
                </c:pt>
                <c:pt idx="196">
                  <c:v>0.11104453402721599</c:v>
                </c:pt>
                <c:pt idx="197">
                  <c:v>0.11232089400938633</c:v>
                </c:pt>
                <c:pt idx="198">
                  <c:v>0.11324155194145273</c:v>
                </c:pt>
                <c:pt idx="199">
                  <c:v>0.11379756499381202</c:v>
                </c:pt>
                <c:pt idx="200">
                  <c:v>0.11398350868612361</c:v>
                </c:pt>
                <c:pt idx="201">
                  <c:v>0.11379756499381002</c:v>
                </c:pt>
                <c:pt idx="202">
                  <c:v>0.11324155194144826</c:v>
                </c:pt>
                <c:pt idx="203">
                  <c:v>0.11232089400938006</c:v>
                </c:pt>
                <c:pt idx="204">
                  <c:v>0.11104453402720771</c:v>
                </c:pt>
                <c:pt idx="205">
                  <c:v>0.10942478855548431</c:v>
                </c:pt>
                <c:pt idx="206">
                  <c:v>0.10747715002616613</c:v>
                </c:pt>
                <c:pt idx="207">
                  <c:v>0.10522004008665725</c:v>
                </c:pt>
                <c:pt idx="208">
                  <c:v>0.10267451963829539</c:v>
                </c:pt>
                <c:pt idx="209">
                  <c:v>9.9863961949234567E-2</c:v>
                </c:pt>
                <c:pt idx="210">
                  <c:v>9.6813695930501209E-2</c:v>
                </c:pt>
                <c:pt idx="211">
                  <c:v>9.3550627175684048E-2</c:v>
                </c:pt>
                <c:pt idx="212">
                  <c:v>9.0102844668713017E-2</c:v>
                </c:pt>
                <c:pt idx="213">
                  <c:v>8.6499221157263773E-2</c:v>
                </c:pt>
                <c:pt idx="214">
                  <c:v>8.2769015074697846E-2</c:v>
                </c:pt>
                <c:pt idx="215">
                  <c:v>7.8941481581274106E-2</c:v>
                </c:pt>
                <c:pt idx="216">
                  <c:v>7.5045499801378493E-2</c:v>
                </c:pt>
                <c:pt idx="217">
                  <c:v>7.1109222678980816E-2</c:v>
                </c:pt>
                <c:pt idx="218">
                  <c:v>6.7159755083765496E-2</c:v>
                </c:pt>
                <c:pt idx="219">
                  <c:v>6.3222864904018572E-2</c:v>
                </c:pt>
                <c:pt idx="220">
                  <c:v>5.9322730890045534E-2</c:v>
                </c:pt>
                <c:pt idx="221">
                  <c:v>5.5481729995191902E-2</c:v>
                </c:pt>
                <c:pt idx="222">
                  <c:v>5.1720265931764015E-2</c:v>
                </c:pt>
                <c:pt idx="223">
                  <c:v>4.8056639646256137E-2</c:v>
                </c:pt>
                <c:pt idx="224">
                  <c:v>4.4506961450031385E-2</c:v>
                </c:pt>
                <c:pt idx="225">
                  <c:v>4.108510364252306E-2</c:v>
                </c:pt>
                <c:pt idx="226">
                  <c:v>3.7802691654979285E-2</c:v>
                </c:pt>
                <c:pt idx="227">
                  <c:v>3.4669131040353594E-2</c:v>
                </c:pt>
                <c:pt idx="228">
                  <c:v>3.1691667051263771E-2</c:v>
                </c:pt>
                <c:pt idx="229">
                  <c:v>2.8875473090432788E-2</c:v>
                </c:pt>
                <c:pt idx="230">
                  <c:v>2.6223763989736752E-2</c:v>
                </c:pt>
                <c:pt idx="231">
                  <c:v>2.3737929873558355E-2</c:v>
                </c:pt>
                <c:pt idx="232">
                  <c:v>2.1417686284481208E-2</c:v>
                </c:pt>
                <c:pt idx="233">
                  <c:v>1.9261236285885986E-2</c:v>
                </c:pt>
                <c:pt idx="234">
                  <c:v>1.7265440395440181E-2</c:v>
                </c:pt>
                <c:pt idx="235">
                  <c:v>1.542599043233356E-2</c:v>
                </c:pt>
                <c:pt idx="236">
                  <c:v>1.3737583664446301E-2</c:v>
                </c:pt>
                <c:pt idx="237">
                  <c:v>1.2194094003661267E-2</c:v>
                </c:pt>
                <c:pt idx="238">
                  <c:v>1.0788737402219001E-2</c:v>
                </c:pt>
                <c:pt idx="239">
                  <c:v>9.5142290346975529E-3</c:v>
                </c:pt>
                <c:pt idx="240">
                  <c:v>8.3629302940422812E-3</c:v>
                </c:pt>
                <c:pt idx="241">
                  <c:v>7.3269840724780547E-3</c:v>
                </c:pt>
                <c:pt idx="242">
                  <c:v>6.3984372270949495E-3</c:v>
                </c:pt>
                <c:pt idx="243">
                  <c:v>5.5693495351641815E-3</c:v>
                </c:pt>
                <c:pt idx="244">
                  <c:v>4.8318888175316104E-3</c:v>
                </c:pt>
                <c:pt idx="245">
                  <c:v>4.1784122434070075E-3</c:v>
                </c:pt>
                <c:pt idx="246">
                  <c:v>3.601534122153006E-3</c:v>
                </c:pt>
                <c:pt idx="247">
                  <c:v>3.0941807347471956E-3</c:v>
                </c:pt>
                <c:pt idx="248">
                  <c:v>2.6496329586099075E-3</c:v>
                </c:pt>
                <c:pt idx="249">
                  <c:v>2.2615575951358585E-3</c:v>
                </c:pt>
                <c:pt idx="250">
                  <c:v>1.9240284214932489E-3</c:v>
                </c:pt>
                <c:pt idx="251">
                  <c:v>1.6315380600520543E-3</c:v>
                </c:pt>
                <c:pt idx="252">
                  <c:v>1.3790017939688888E-3</c:v>
                </c:pt>
                <c:pt idx="253">
                  <c:v>1.1617544603373321E-3</c:v>
                </c:pt>
                <c:pt idx="254">
                  <c:v>9.755415275968164E-4</c:v>
                </c:pt>
                <c:pt idx="255">
                  <c:v>8.1650541639236116E-4</c:v>
                </c:pt>
                <c:pt idx="256">
                  <c:v>6.8116805756093183E-4</c:v>
                </c:pt>
                <c:pt idx="257">
                  <c:v>5.66410601954982E-4</c:v>
                </c:pt>
                <c:pt idx="258">
                  <c:v>4.6945110865433489E-4</c:v>
                </c:pt>
                <c:pt idx="259">
                  <c:v>3.8782094460912886E-4</c:v>
                </c:pt>
                <c:pt idx="260">
                  <c:v>3.1934053328029648E-4</c:v>
                </c:pt>
                <c:pt idx="261">
                  <c:v>2.6209499527916078E-4</c:v>
                </c:pt>
                <c:pt idx="262">
                  <c:v>2.14410132723379E-4</c:v>
                </c:pt>
                <c:pt idx="263">
                  <c:v>1.7482912288951482E-4</c:v>
                </c:pt>
                <c:pt idx="264">
                  <c:v>1.4209020714434623E-4</c:v>
                </c:pt>
                <c:pt idx="265">
                  <c:v>1.1510558903052324E-4</c:v>
                </c:pt>
                <c:pt idx="266">
                  <c:v>9.2941691329396565E-5</c:v>
                </c:pt>
                <c:pt idx="267">
                  <c:v>7.4800866147593632E-5</c:v>
                </c:pt>
                <c:pt idx="268">
                  <c:v>6.000460451302551E-5</c:v>
                </c:pt>
                <c:pt idx="269">
                  <c:v>4.7978252329720399E-5</c:v>
                </c:pt>
                <c:pt idx="270">
                  <c:v>3.8237207361362429E-5</c:v>
                </c:pt>
                <c:pt idx="271">
                  <c:v>3.0374546594847052E-5</c:v>
                </c:pt>
                <c:pt idx="272">
                  <c:v>2.4050014197291551E-5</c:v>
                </c:pt>
                <c:pt idx="273">
                  <c:v>1.8980286596675728E-5</c:v>
                </c:pt>
                <c:pt idx="274">
                  <c:v>1.493042224797297E-5</c:v>
                </c:pt>
                <c:pt idx="275">
                  <c:v>1.1706398666400527E-5</c:v>
                </c:pt>
                <c:pt idx="276">
                  <c:v>9.1486376238247041E-6</c:v>
                </c:pt>
                <c:pt idx="277">
                  <c:v>7.1264203685797011E-6</c:v>
                </c:pt>
                <c:pt idx="278">
                  <c:v>5.5330977571189165E-6</c:v>
                </c:pt>
                <c:pt idx="279">
                  <c:v>4.2820047572775804E-6</c:v>
                </c:pt>
                <c:pt idx="280">
                  <c:v>3.3029944444175027E-6</c:v>
                </c:pt>
                <c:pt idx="281">
                  <c:v>2.5395129776657645E-6</c:v>
                </c:pt>
                <c:pt idx="282">
                  <c:v>1.9461437929674458E-6</c:v>
                </c:pt>
                <c:pt idx="283">
                  <c:v>1.4865561224274212E-6</c:v>
                </c:pt>
                <c:pt idx="284">
                  <c:v>1.1317997402936261E-6</c:v>
                </c:pt>
                <c:pt idx="285">
                  <c:v>8.5889438893296605E-7</c:v>
                </c:pt>
                <c:pt idx="286">
                  <c:v>6.4966854004131934E-7</c:v>
                </c:pt>
                <c:pt idx="287">
                  <c:v>4.8980792028627542E-7</c:v>
                </c:pt>
                <c:pt idx="288">
                  <c:v>3.6807953006356002E-7</c:v>
                </c:pt>
                <c:pt idx="289">
                  <c:v>2.7570168708410962E-7</c:v>
                </c:pt>
                <c:pt idx="290">
                  <c:v>2.0583493050179269E-7</c:v>
                </c:pt>
                <c:pt idx="291">
                  <c:v>1.5317243841974404E-7</c:v>
                </c:pt>
                <c:pt idx="292">
                  <c:v>1.1361196484050408E-7</c:v>
                </c:pt>
                <c:pt idx="293">
                  <c:v>8.3994221827922533E-8</c:v>
                </c:pt>
                <c:pt idx="294">
                  <c:v>6.1895153826703652E-8</c:v>
                </c:pt>
                <c:pt idx="295">
                  <c:v>4.5461711113401126E-8</c:v>
                </c:pt>
                <c:pt idx="296">
                  <c:v>3.3282566221464779E-8</c:v>
                </c:pt>
                <c:pt idx="297">
                  <c:v>2.4286768167452756E-8</c:v>
                </c:pt>
                <c:pt idx="298">
                  <c:v>1.7664630000449934E-8</c:v>
                </c:pt>
                <c:pt idx="299">
                  <c:v>1.2806228859187229E-8</c:v>
                </c:pt>
                <c:pt idx="300">
                  <c:v>9.2537948643700641E-9</c:v>
                </c:pt>
                <c:pt idx="301">
                  <c:v>6.6650033595825506E-9</c:v>
                </c:pt>
                <c:pt idx="302">
                  <c:v>4.7847888012707347E-9</c:v>
                </c:pt>
                <c:pt idx="303">
                  <c:v>3.423789603153285E-9</c:v>
                </c:pt>
                <c:pt idx="304">
                  <c:v>2.4419302803136256E-9</c:v>
                </c:pt>
                <c:pt idx="305">
                  <c:v>1.7359665285183706E-9</c:v>
                </c:pt>
                <c:pt idx="306">
                  <c:v>1.2300742572703021E-9</c:v>
                </c:pt>
                <c:pt idx="307">
                  <c:v>8.6876678388115275E-10</c:v>
                </c:pt>
                <c:pt idx="308">
                  <c:v>6.1158522028332783E-10</c:v>
                </c:pt>
                <c:pt idx="309">
                  <c:v>4.2913372936710221E-10</c:v>
                </c:pt>
                <c:pt idx="310">
                  <c:v>3.0013055802707869E-10</c:v>
                </c:pt>
                <c:pt idx="311">
                  <c:v>2.092231209505607E-10</c:v>
                </c:pt>
                <c:pt idx="312">
                  <c:v>1.4537543661819562E-10</c:v>
                </c:pt>
                <c:pt idx="313">
                  <c:v>1.006825678946969E-10</c:v>
                </c:pt>
                <c:pt idx="314">
                  <c:v>6.9502340659207501E-11</c:v>
                </c:pt>
                <c:pt idx="315">
                  <c:v>4.7821861071196713E-11</c:v>
                </c:pt>
                <c:pt idx="316">
                  <c:v>3.2797097558024355E-11</c:v>
                </c:pt>
                <c:pt idx="317">
                  <c:v>2.2419516663208303E-11</c:v>
                </c:pt>
                <c:pt idx="318">
                  <c:v>1.527562452624328E-11</c:v>
                </c:pt>
                <c:pt idx="319">
                  <c:v>1.0374175719386975E-11</c:v>
                </c:pt>
                <c:pt idx="320">
                  <c:v>7.0224736839174975E-12</c:v>
                </c:pt>
                <c:pt idx="321">
                  <c:v>4.7381470655493867E-12</c:v>
                </c:pt>
                <c:pt idx="322">
                  <c:v>3.1864627665678425E-12</c:v>
                </c:pt>
                <c:pt idx="323">
                  <c:v>2.13594986837656E-12</c:v>
                </c:pt>
                <c:pt idx="324">
                  <c:v>1.4271024713321691E-12</c:v>
                </c:pt>
                <c:pt idx="325">
                  <c:v>9.5038846503453983E-13</c:v>
                </c:pt>
                <c:pt idx="326">
                  <c:v>6.3085427518084411E-13</c:v>
                </c:pt>
                <c:pt idx="327">
                  <c:v>4.1738692476404819E-13</c:v>
                </c:pt>
                <c:pt idx="328">
                  <c:v>2.7525202653665275E-13</c:v>
                </c:pt>
                <c:pt idx="329">
                  <c:v>1.8092730149276747E-13</c:v>
                </c:pt>
                <c:pt idx="330">
                  <c:v>1.185385422224289E-13</c:v>
                </c:pt>
                <c:pt idx="331">
                  <c:v>7.7409979743241917E-14</c:v>
                </c:pt>
                <c:pt idx="332">
                  <c:v>5.0386735425363318E-14</c:v>
                </c:pt>
                <c:pt idx="333">
                  <c:v>3.2690185433651414E-14</c:v>
                </c:pt>
                <c:pt idx="334">
                  <c:v>2.113977899132462E-14</c:v>
                </c:pt>
                <c:pt idx="335">
                  <c:v>1.3625906253997791E-14</c:v>
                </c:pt>
                <c:pt idx="336">
                  <c:v>8.7541149760682869E-15</c:v>
                </c:pt>
                <c:pt idx="337">
                  <c:v>5.6058437873059569E-15</c:v>
                </c:pt>
                <c:pt idx="338">
                  <c:v>3.5780930655727406E-15</c:v>
                </c:pt>
                <c:pt idx="339">
                  <c:v>2.2763768936175681E-15</c:v>
                </c:pt>
                <c:pt idx="340">
                  <c:v>1.4435060238645061E-15</c:v>
                </c:pt>
                <c:pt idx="341">
                  <c:v>9.1237825920519125E-16</c:v>
                </c:pt>
                <c:pt idx="342">
                  <c:v>5.7479522426820664E-16</c:v>
                </c:pt>
                <c:pt idx="343">
                  <c:v>3.6093855035156766E-16</c:v>
                </c:pt>
                <c:pt idx="344">
                  <c:v>2.2590991071368648E-16</c:v>
                </c:pt>
                <c:pt idx="345">
                  <c:v>1.409351083459516E-16</c:v>
                </c:pt>
                <c:pt idx="346">
                  <c:v>8.763649485588402E-17</c:v>
                </c:pt>
                <c:pt idx="347">
                  <c:v>5.4316615368671223E-17</c:v>
                </c:pt>
                <c:pt idx="348">
                  <c:v>3.3555390432110691E-17</c:v>
                </c:pt>
                <c:pt idx="349">
                  <c:v>2.0662068092109813E-17</c:v>
                </c:pt>
                <c:pt idx="350">
                  <c:v>1.2681399259791379E-17</c:v>
                </c:pt>
                <c:pt idx="351">
                  <c:v>7.7578693113298703E-18</c:v>
                </c:pt>
                <c:pt idx="352">
                  <c:v>4.7304193007109966E-18</c:v>
                </c:pt>
                <c:pt idx="353">
                  <c:v>2.8750057147492293E-18</c:v>
                </c:pt>
                <c:pt idx="354">
                  <c:v>1.7416451798706079E-18</c:v>
                </c:pt>
                <c:pt idx="355">
                  <c:v>1.051628985017482E-18</c:v>
                </c:pt>
                <c:pt idx="356">
                  <c:v>6.3291779830451107E-19</c:v>
                </c:pt>
                <c:pt idx="357">
                  <c:v>3.7967671667916515E-19</c:v>
                </c:pt>
                <c:pt idx="358">
                  <c:v>2.2701916262396165E-19</c:v>
                </c:pt>
                <c:pt idx="359">
                  <c:v>1.3529849482011974E-19</c:v>
                </c:pt>
                <c:pt idx="360">
                  <c:v>8.0372098616746326E-20</c:v>
                </c:pt>
                <c:pt idx="361">
                  <c:v>4.7588229496441296E-20</c:v>
                </c:pt>
                <c:pt idx="362">
                  <c:v>2.8085081065006614E-20</c:v>
                </c:pt>
                <c:pt idx="363">
                  <c:v>1.6520900354719381E-20</c:v>
                </c:pt>
                <c:pt idx="364">
                  <c:v>9.6866506546611518E-21</c:v>
                </c:pt>
                <c:pt idx="365">
                  <c:v>5.6610300276136929E-21</c:v>
                </c:pt>
                <c:pt idx="366">
                  <c:v>3.2976091175996431E-21</c:v>
                </c:pt>
                <c:pt idx="367">
                  <c:v>1.9146296825652399E-21</c:v>
                </c:pt>
                <c:pt idx="368">
                  <c:v>1.1080319804959674E-21</c:v>
                </c:pt>
                <c:pt idx="369">
                  <c:v>6.39148389284899E-22</c:v>
                </c:pt>
                <c:pt idx="370">
                  <c:v>3.6747939930413661E-22</c:v>
                </c:pt>
                <c:pt idx="371">
                  <c:v>2.1059409637274057E-22</c:v>
                </c:pt>
                <c:pt idx="372">
                  <c:v>1.202932566411576E-22</c:v>
                </c:pt>
                <c:pt idx="373">
                  <c:v>6.8488596760880453E-23</c:v>
                </c:pt>
                <c:pt idx="374">
                  <c:v>3.8866653579217078E-23</c:v>
                </c:pt>
                <c:pt idx="375">
                  <c:v>2.1984567504808992E-23</c:v>
                </c:pt>
                <c:pt idx="376">
                  <c:v>1.2394830687650934E-23</c:v>
                </c:pt>
                <c:pt idx="377">
                  <c:v>6.9653856475436269E-24</c:v>
                </c:pt>
                <c:pt idx="378">
                  <c:v>3.9015001706615049E-24</c:v>
                </c:pt>
                <c:pt idx="379">
                  <c:v>2.1782112129681303E-24</c:v>
                </c:pt>
                <c:pt idx="380">
                  <c:v>1.2121329137934255E-24</c:v>
                </c:pt>
                <c:pt idx="381">
                  <c:v>6.72329851378035E-25</c:v>
                </c:pt>
                <c:pt idx="382">
                  <c:v>3.7170331997707096E-25</c:v>
                </c:pt>
                <c:pt idx="383">
                  <c:v>2.048294418341879E-25</c:v>
                </c:pt>
                <c:pt idx="384">
                  <c:v>1.1250458409434507E-25</c:v>
                </c:pt>
                <c:pt idx="385">
                  <c:v>6.1592800501150797E-26</c:v>
                </c:pt>
                <c:pt idx="386">
                  <c:v>3.3610237330338235E-26</c:v>
                </c:pt>
                <c:pt idx="387">
                  <c:v>1.8280796022685463E-26</c:v>
                </c:pt>
                <c:pt idx="388">
                  <c:v>9.9106130998813278E-27</c:v>
                </c:pt>
                <c:pt idx="389">
                  <c:v>5.3553497209584406E-27</c:v>
                </c:pt>
                <c:pt idx="390">
                  <c:v>2.8844103632963977E-27</c:v>
                </c:pt>
                <c:pt idx="391">
                  <c:v>1.5484891019648189E-27</c:v>
                </c:pt>
                <c:pt idx="392">
                  <c:v>8.2859279907881101E-28</c:v>
                </c:pt>
                <c:pt idx="393">
                  <c:v>4.4193261272963845E-28</c:v>
                </c:pt>
                <c:pt idx="394">
                  <c:v>2.3493777124689731E-28</c:v>
                </c:pt>
                <c:pt idx="395">
                  <c:v>1.2448915890643076E-28</c:v>
                </c:pt>
                <c:pt idx="396">
                  <c:v>6.5749448823996528E-29</c:v>
                </c:pt>
                <c:pt idx="397">
                  <c:v>3.4612629678030742E-29</c:v>
                </c:pt>
                <c:pt idx="398">
                  <c:v>1.8161803426566735E-29</c:v>
                </c:pt>
                <c:pt idx="399">
                  <c:v>9.4987233994032679E-30</c:v>
                </c:pt>
                <c:pt idx="400">
                  <c:v>4.9516895379309969E-30</c:v>
                </c:pt>
                <c:pt idx="401">
                  <c:v>2.5729033297994876E-30</c:v>
                </c:pt>
                <c:pt idx="402">
                  <c:v>1.3325251856281472E-30</c:v>
                </c:pt>
                <c:pt idx="403">
                  <c:v>6.8787460909434991E-31</c:v>
                </c:pt>
                <c:pt idx="404">
                  <c:v>3.5393623549232535E-31</c:v>
                </c:pt>
                <c:pt idx="405">
                  <c:v>1.8151924282155163E-31</c:v>
                </c:pt>
                <c:pt idx="406">
                  <c:v>9.2790221361208679E-32</c:v>
                </c:pt>
                <c:pt idx="407">
                  <c:v>4.7278495271449492E-32</c:v>
                </c:pt>
                <c:pt idx="408">
                  <c:v>2.401081914033466E-32</c:v>
                </c:pt>
                <c:pt idx="409">
                  <c:v>1.2154362997263738E-32</c:v>
                </c:pt>
                <c:pt idx="410">
                  <c:v>6.1325249590129577E-33</c:v>
                </c:pt>
                <c:pt idx="411">
                  <c:v>3.084099221965034E-33</c:v>
                </c:pt>
                <c:pt idx="412">
                  <c:v>1.5459635662504202E-33</c:v>
                </c:pt>
                <c:pt idx="413">
                  <c:v>7.7241742618421376E-34</c:v>
                </c:pt>
                <c:pt idx="414">
                  <c:v>3.8466862687331224E-34</c:v>
                </c:pt>
                <c:pt idx="415">
                  <c:v>1.909428351763698E-34</c:v>
                </c:pt>
                <c:pt idx="416">
                  <c:v>9.4471728609984186E-35</c:v>
                </c:pt>
                <c:pt idx="417">
                  <c:v>4.6588878138081294E-35</c:v>
                </c:pt>
                <c:pt idx="418">
                  <c:v>2.2900477559027342E-35</c:v>
                </c:pt>
                <c:pt idx="419">
                  <c:v>1.1219893147950181E-35</c:v>
                </c:pt>
                <c:pt idx="420">
                  <c:v>5.4791702913895608E-36</c:v>
                </c:pt>
                <c:pt idx="421">
                  <c:v>2.6669985001226508E-36</c:v>
                </c:pt>
                <c:pt idx="422">
                  <c:v>1.2939355353213803E-36</c:v>
                </c:pt>
                <c:pt idx="423">
                  <c:v>6.2572629273322094E-37</c:v>
                </c:pt>
                <c:pt idx="424">
                  <c:v>3.016046714973325E-37</c:v>
                </c:pt>
                <c:pt idx="425">
                  <c:v>1.4490174623619716E-37</c:v>
                </c:pt>
                <c:pt idx="426">
                  <c:v>6.9389070530630723E-38</c:v>
                </c:pt>
                <c:pt idx="427">
                  <c:v>3.3120006746858074E-38</c:v>
                </c:pt>
                <c:pt idx="428">
                  <c:v>1.5756931920286669E-38</c:v>
                </c:pt>
                <c:pt idx="429">
                  <c:v>7.4719644368256871E-39</c:v>
                </c:pt>
                <c:pt idx="430">
                  <c:v>3.5316676669602806E-39</c:v>
                </c:pt>
                <c:pt idx="431">
                  <c:v>1.6638215999170708E-39</c:v>
                </c:pt>
                <c:pt idx="432">
                  <c:v>7.8129596670200801E-40</c:v>
                </c:pt>
                <c:pt idx="433">
                  <c:v>3.6568428916099165E-40</c:v>
                </c:pt>
                <c:pt idx="434">
                  <c:v>1.7059995710766207E-40</c:v>
                </c:pt>
                <c:pt idx="435">
                  <c:v>7.9329264662603756E-41</c:v>
                </c:pt>
                <c:pt idx="436">
                  <c:v>3.6767985455303014E-41</c:v>
                </c:pt>
                <c:pt idx="437">
                  <c:v>1.6985883353613496E-41</c:v>
                </c:pt>
                <c:pt idx="438">
                  <c:v>7.8214691209775048E-42</c:v>
                </c:pt>
                <c:pt idx="439">
                  <c:v>3.5898014474042615E-42</c:v>
                </c:pt>
                <c:pt idx="440">
                  <c:v>1.6422316475054624E-42</c:v>
                </c:pt>
                <c:pt idx="441">
                  <c:v>7.4882494210788585E-43</c:v>
                </c:pt>
                <c:pt idx="442">
                  <c:v>3.4033614993672081E-43</c:v>
                </c:pt>
                <c:pt idx="443">
                  <c:v>1.5417634902246844E-43</c:v>
                </c:pt>
                <c:pt idx="444">
                  <c:v>6.9616042047220112E-44</c:v>
                </c:pt>
                <c:pt idx="445">
                  <c:v>3.1331615982393492E-44</c:v>
                </c:pt>
                <c:pt idx="446">
                  <c:v>1.4055236485904067E-44</c:v>
                </c:pt>
                <c:pt idx="447">
                  <c:v>6.2845677874943784E-45</c:v>
                </c:pt>
                <c:pt idx="448">
                  <c:v>2.8008804256170148E-45</c:v>
                </c:pt>
                <c:pt idx="449">
                  <c:v>1.2442155288936518E-45</c:v>
                </c:pt>
                <c:pt idx="450">
                  <c:v>5.5090734409699851E-46</c:v>
                </c:pt>
                <c:pt idx="451">
                  <c:v>2.4313271628578995E-46</c:v>
                </c:pt>
                <c:pt idx="452">
                  <c:v>1.0695230228194264E-46</c:v>
                </c:pt>
                <c:pt idx="453">
                  <c:v>4.6894160874490904E-47</c:v>
                </c:pt>
                <c:pt idx="454">
                  <c:v>2.0494120990230629E-47</c:v>
                </c:pt>
                <c:pt idx="455">
                  <c:v>8.9273326591587998E-48</c:v>
                </c:pt>
                <c:pt idx="456">
                  <c:v>3.876109489139424E-48</c:v>
                </c:pt>
                <c:pt idx="457">
                  <c:v>1.6774602962754862E-48</c:v>
                </c:pt>
                <c:pt idx="458">
                  <c:v>7.2358633865058521E-49</c:v>
                </c:pt>
                <c:pt idx="459">
                  <c:v>3.1110741580657435E-49</c:v>
                </c:pt>
                <c:pt idx="460">
                  <c:v>1.3332520608458499E-49</c:v>
                </c:pt>
                <c:pt idx="461">
                  <c:v>5.6950305675694149E-50</c:v>
                </c:pt>
                <c:pt idx="462">
                  <c:v>2.4247208716837936E-50</c:v>
                </c:pt>
                <c:pt idx="463">
                  <c:v>1.0289856962887856E-50</c:v>
                </c:pt>
                <c:pt idx="464">
                  <c:v>4.3525004057829763E-51</c:v>
                </c:pt>
                <c:pt idx="465">
                  <c:v>1.8350597026885467E-51</c:v>
                </c:pt>
                <c:pt idx="466">
                  <c:v>7.7115818410776698E-52</c:v>
                </c:pt>
                <c:pt idx="467">
                  <c:v>3.2301198840592401E-52</c:v>
                </c:pt>
                <c:pt idx="468">
                  <c:v>1.3485768680404419E-52</c:v>
                </c:pt>
                <c:pt idx="469">
                  <c:v>5.6119612856103926E-53</c:v>
                </c:pt>
                <c:pt idx="470">
                  <c:v>2.3277456422898934E-53</c:v>
                </c:pt>
                <c:pt idx="471">
                  <c:v>9.623615739775309E-54</c:v>
                </c:pt>
                <c:pt idx="472">
                  <c:v>3.9657279744262487E-54</c:v>
                </c:pt>
                <c:pt idx="473">
                  <c:v>1.6288813974054675E-54</c:v>
                </c:pt>
                <c:pt idx="474">
                  <c:v>6.6686496521453712E-55</c:v>
                </c:pt>
                <c:pt idx="475">
                  <c:v>2.72124870550174E-55</c:v>
                </c:pt>
                <c:pt idx="476">
                  <c:v>1.1068288349520771E-55</c:v>
                </c:pt>
                <c:pt idx="477">
                  <c:v>4.48719134894217E-56</c:v>
                </c:pt>
                <c:pt idx="478">
                  <c:v>1.8132204570091592E-56</c:v>
                </c:pt>
                <c:pt idx="479">
                  <c:v>7.3031215049906179E-57</c:v>
                </c:pt>
                <c:pt idx="480">
                  <c:v>2.9318944936805981E-57</c:v>
                </c:pt>
                <c:pt idx="481">
                  <c:v>1.1731945721897352E-57</c:v>
                </c:pt>
                <c:pt idx="482">
                  <c:v>4.6792219735190296E-58</c:v>
                </c:pt>
                <c:pt idx="483">
                  <c:v>1.8601978844268853E-58</c:v>
                </c:pt>
                <c:pt idx="484">
                  <c:v>7.3710021863541338E-59</c:v>
                </c:pt>
                <c:pt idx="485">
                  <c:v>2.9112253848147229E-59</c:v>
                </c:pt>
                <c:pt idx="486">
                  <c:v>1.1460591015855381E-59</c:v>
                </c:pt>
                <c:pt idx="487">
                  <c:v>4.4969710850612603E-60</c:v>
                </c:pt>
                <c:pt idx="488">
                  <c:v>1.7587943884007399E-60</c:v>
                </c:pt>
                <c:pt idx="489">
                  <c:v>6.8563336423824355E-61</c:v>
                </c:pt>
                <c:pt idx="490">
                  <c:v>2.6641011520711386E-61</c:v>
                </c:pt>
                <c:pt idx="491">
                  <c:v>1.0317901397062987E-61</c:v>
                </c:pt>
                <c:pt idx="492">
                  <c:v>3.9830332481647568E-62</c:v>
                </c:pt>
                <c:pt idx="493">
                  <c:v>1.5325631740757558E-62</c:v>
                </c:pt>
                <c:pt idx="494">
                  <c:v>5.8776637229211333E-63</c:v>
                </c:pt>
                <c:pt idx="495">
                  <c:v>2.2468443122411545E-63</c:v>
                </c:pt>
                <c:pt idx="496">
                  <c:v>8.5609728780306128E-64</c:v>
                </c:pt>
                <c:pt idx="497">
                  <c:v>3.2512858763899889E-64</c:v>
                </c:pt>
                <c:pt idx="498">
                  <c:v>1.2307478600725909E-64</c:v>
                </c:pt>
                <c:pt idx="499">
                  <c:v>4.6437081455849928E-65</c:v>
                </c:pt>
                <c:pt idx="500">
                  <c:v>1.7463956452741165E-65</c:v>
                </c:pt>
                <c:pt idx="501">
                  <c:v>6.5463957819806935E-66</c:v>
                </c:pt>
                <c:pt idx="502">
                  <c:v>2.4459285844981119E-66</c:v>
                </c:pt>
                <c:pt idx="503">
                  <c:v>9.1089261734624932E-67</c:v>
                </c:pt>
                <c:pt idx="504">
                  <c:v>3.3812126683771991E-67</c:v>
                </c:pt>
                <c:pt idx="505">
                  <c:v>1.2510068517527719E-67</c:v>
                </c:pt>
                <c:pt idx="506">
                  <c:v>4.6134815139261889E-68</c:v>
                </c:pt>
                <c:pt idx="507">
                  <c:v>1.6958200930732104E-68</c:v>
                </c:pt>
                <c:pt idx="508">
                  <c:v>6.2131618122689364E-69</c:v>
                </c:pt>
                <c:pt idx="509">
                  <c:v>2.2689631751404004E-69</c:v>
                </c:pt>
                <c:pt idx="510">
                  <c:v>8.2589364834042486E-70</c:v>
                </c:pt>
                <c:pt idx="511">
                  <c:v>2.9964200912154912E-70</c:v>
                </c:pt>
                <c:pt idx="512">
                  <c:v>1.0835854634035645E-70</c:v>
                </c:pt>
                <c:pt idx="513">
                  <c:v>3.9057598404057159E-71</c:v>
                </c:pt>
                <c:pt idx="514">
                  <c:v>1.4032330229459925E-71</c:v>
                </c:pt>
                <c:pt idx="515">
                  <c:v>5.0249986931188465E-72</c:v>
                </c:pt>
                <c:pt idx="516">
                  <c:v>1.7935934334646569E-72</c:v>
                </c:pt>
                <c:pt idx="517">
                  <c:v>6.3810765251720766E-73</c:v>
                </c:pt>
                <c:pt idx="518">
                  <c:v>2.2627980519818797E-73</c:v>
                </c:pt>
                <c:pt idx="519">
                  <c:v>7.9979656580022957E-74</c:v>
                </c:pt>
                <c:pt idx="520">
                  <c:v>2.8177027082101906E-74</c:v>
                </c:pt>
                <c:pt idx="521">
                  <c:v>9.8944737203639413E-75</c:v>
                </c:pt>
                <c:pt idx="522">
                  <c:v>3.4631565568740487E-75</c:v>
                </c:pt>
                <c:pt idx="523">
                  <c:v>1.2081850179773577E-75</c:v>
                </c:pt>
                <c:pt idx="524">
                  <c:v>4.2012319795611879E-76</c:v>
                </c:pt>
                <c:pt idx="525">
                  <c:v>1.4561354495857311E-76</c:v>
                </c:pt>
                <c:pt idx="526">
                  <c:v>5.0304725405687406E-77</c:v>
                </c:pt>
                <c:pt idx="527">
                  <c:v>1.732198611212428E-77</c:v>
                </c:pt>
                <c:pt idx="528">
                  <c:v>5.9452275962922072E-78</c:v>
                </c:pt>
                <c:pt idx="529">
                  <c:v>2.0338605826372294E-78</c:v>
                </c:pt>
                <c:pt idx="530">
                  <c:v>6.9351485750528237E-79</c:v>
                </c:pt>
                <c:pt idx="531">
                  <c:v>2.3570687784005038E-79</c:v>
                </c:pt>
                <c:pt idx="532">
                  <c:v>7.9849212343315681E-80</c:v>
                </c:pt>
                <c:pt idx="533">
                  <c:v>2.6961926054803108E-80</c:v>
                </c:pt>
                <c:pt idx="534">
                  <c:v>9.0742990078879943E-81</c:v>
                </c:pt>
                <c:pt idx="535">
                  <c:v>3.0440876529345264E-81</c:v>
                </c:pt>
                <c:pt idx="536">
                  <c:v>1.0178484439995965E-81</c:v>
                </c:pt>
                <c:pt idx="537">
                  <c:v>3.392274409236158E-82</c:v>
                </c:pt>
                <c:pt idx="538">
                  <c:v>1.1268879391966931E-82</c:v>
                </c:pt>
                <c:pt idx="539">
                  <c:v>3.7312330962324716E-83</c:v>
                </c:pt>
                <c:pt idx="540">
                  <c:v>1.2314192170818105E-83</c:v>
                </c:pt>
                <c:pt idx="541">
                  <c:v>4.0508052866149332E-84</c:v>
                </c:pt>
                <c:pt idx="542">
                  <c:v>1.3281854092900188E-84</c:v>
                </c:pt>
                <c:pt idx="543">
                  <c:v>4.3406816708445913E-85</c:v>
                </c:pt>
                <c:pt idx="544">
                  <c:v>1.4139663221137546E-85</c:v>
                </c:pt>
                <c:pt idx="545">
                  <c:v>4.5909449922330274E-86</c:v>
                </c:pt>
                <c:pt idx="546">
                  <c:v>1.4857543428120081E-86</c:v>
                </c:pt>
                <c:pt idx="547">
                  <c:v>4.792629130210382E-87</c:v>
                </c:pt>
                <c:pt idx="548">
                  <c:v>1.5409286624636074E-87</c:v>
                </c:pt>
                <c:pt idx="549">
                  <c:v>4.9382507612110657E-88</c:v>
                </c:pt>
                <c:pt idx="550">
                  <c:v>1.5774138177600303E-88</c:v>
                </c:pt>
                <c:pt idx="551">
                  <c:v>5.0222697796264854E-89</c:v>
                </c:pt>
                <c:pt idx="552">
                  <c:v>1.593809203949829E-89</c:v>
                </c:pt>
                <c:pt idx="553">
                  <c:v>5.0414390223713952E-90</c:v>
                </c:pt>
                <c:pt idx="554">
                  <c:v>1.5894782970953093E-90</c:v>
                </c:pt>
                <c:pt idx="555">
                  <c:v>4.9950125266848986E-91</c:v>
                </c:pt>
                <c:pt idx="556">
                  <c:v>1.5645896629453357E-91</c:v>
                </c:pt>
                <c:pt idx="557">
                  <c:v>4.884793702296289E-92</c:v>
                </c:pt>
                <c:pt idx="558">
                  <c:v>1.5201060694817264E-92</c:v>
                </c:pt>
                <c:pt idx="559">
                  <c:v>4.715019081586925E-93</c:v>
                </c:pt>
                <c:pt idx="560">
                  <c:v>1.4577226833809391E-93</c:v>
                </c:pt>
                <c:pt idx="561">
                  <c:v>4.4920880936021434E-94</c:v>
                </c:pt>
                <c:pt idx="562">
                  <c:v>1.3797598808412721E-94</c:v>
                </c:pt>
                <c:pt idx="563">
                  <c:v>4.2241628883590236E-95</c:v>
                </c:pt>
                <c:pt idx="564">
                  <c:v>1.2890201198722384E-95</c:v>
                </c:pt>
                <c:pt idx="565">
                  <c:v>3.9206730837333049E-96</c:v>
                </c:pt>
                <c:pt idx="566">
                  <c:v>1.1886211719968867E-96</c:v>
                </c:pt>
                <c:pt idx="567">
                  <c:v>3.5917672639661555E-97</c:v>
                </c:pt>
                <c:pt idx="568">
                  <c:v>1.0818195104423725E-97</c:v>
                </c:pt>
                <c:pt idx="569">
                  <c:v>3.2477554998626067E-98</c:v>
                </c:pt>
                <c:pt idx="570">
                  <c:v>9.71837694030473E-99</c:v>
                </c:pt>
                <c:pt idx="571">
                  <c:v>2.8985850516849968E-99</c:v>
                </c:pt>
                <c:pt idx="572">
                  <c:v>8.6170825250484203E-100</c:v>
                </c:pt>
                <c:pt idx="573">
                  <c:v>2.5533852878624039E-100</c:v>
                </c:pt>
                <c:pt idx="574">
                  <c:v>7.5414411587121552E-101</c:v>
                </c:pt>
                <c:pt idx="575">
                  <c:v>2.2201086941324056E-101</c:v>
                </c:pt>
                <c:pt idx="576">
                  <c:v>6.5144240306903622E-102</c:v>
                </c:pt>
                <c:pt idx="577">
                  <c:v>1.9052839353863121E-102</c:v>
                </c:pt>
                <c:pt idx="578">
                  <c:v>5.5542482016098296E-103</c:v>
                </c:pt>
                <c:pt idx="579">
                  <c:v>1.613885635195454E-103</c:v>
                </c:pt>
                <c:pt idx="580">
                  <c:v>4.6741443949433919E-104</c:v>
                </c:pt>
                <c:pt idx="581">
                  <c:v>1.3493151254952161E-104</c:v>
                </c:pt>
                <c:pt idx="582">
                  <c:v>3.8824560523441323E-105</c:v>
                </c:pt>
                <c:pt idx="583">
                  <c:v>1.1134779050417516E-105</c:v>
                </c:pt>
                <c:pt idx="584">
                  <c:v>3.1830140416858299E-106</c:v>
                </c:pt>
                <c:pt idx="585">
                  <c:v>9.0693758652384108E-107</c:v>
                </c:pt>
                <c:pt idx="586">
                  <c:v>2.5757169909923062E-107</c:v>
                </c:pt>
                <c:pt idx="587">
                  <c:v>7.2912297015040714E-108</c:v>
                </c:pt>
                <c:pt idx="588">
                  <c:v>2.0572416746890853E-108</c:v>
                </c:pt>
                <c:pt idx="589">
                  <c:v>5.7856444643996203E-109</c:v>
                </c:pt>
                <c:pt idx="590">
                  <c:v>1.6218103453016949E-109</c:v>
                </c:pt>
                <c:pt idx="591">
                  <c:v>4.5313779414958228E-110</c:v>
                </c:pt>
                <c:pt idx="592">
                  <c:v>1.2619507369352804E-110</c:v>
                </c:pt>
                <c:pt idx="593">
                  <c:v>3.5029699561788692E-111</c:v>
                </c:pt>
                <c:pt idx="594">
                  <c:v>9.6919757548834043E-112</c:v>
                </c:pt>
                <c:pt idx="595">
                  <c:v>2.6728225158289029E-112</c:v>
                </c:pt>
                <c:pt idx="596">
                  <c:v>7.346996260472061E-113</c:v>
                </c:pt>
                <c:pt idx="597">
                  <c:v>2.0129426976351151E-113</c:v>
                </c:pt>
                <c:pt idx="598">
                  <c:v>5.4971159909042273E-114</c:v>
                </c:pt>
                <c:pt idx="599">
                  <c:v>1.4963055444266832E-114</c:v>
                </c:pt>
                <c:pt idx="600">
                  <c:v>4.0596403936597875E-115</c:v>
                </c:pt>
                <c:pt idx="601">
                  <c:v>1.0978341613517945E-115</c:v>
                </c:pt>
                <c:pt idx="602">
                  <c:v>2.9591556654634303E-116</c:v>
                </c:pt>
                <c:pt idx="603">
                  <c:v>7.950249868713223E-117</c:v>
                </c:pt>
                <c:pt idx="604">
                  <c:v>2.1289998975519528E-117</c:v>
                </c:pt>
                <c:pt idx="605">
                  <c:v>5.6826694973536384E-118</c:v>
                </c:pt>
                <c:pt idx="606">
                  <c:v>1.5118581717448619E-118</c:v>
                </c:pt>
                <c:pt idx="607">
                  <c:v>4.0091434933370385E-119</c:v>
                </c:pt>
                <c:pt idx="608">
                  <c:v>1.0596783099896615E-119</c:v>
                </c:pt>
                <c:pt idx="609">
                  <c:v>2.791761958632917E-120</c:v>
                </c:pt>
                <c:pt idx="610">
                  <c:v>7.3310236535535325E-121</c:v>
                </c:pt>
                <c:pt idx="611">
                  <c:v>1.9188134409272042E-121</c:v>
                </c:pt>
                <c:pt idx="612">
                  <c:v>5.0059070198148644E-122</c:v>
                </c:pt>
                <c:pt idx="613">
                  <c:v>1.3017113783241794E-122</c:v>
                </c:pt>
                <c:pt idx="614">
                  <c:v>3.3738713545864197E-123</c:v>
                </c:pt>
                <c:pt idx="615">
                  <c:v>8.7161407043654143E-124</c:v>
                </c:pt>
                <c:pt idx="616">
                  <c:v>2.2444081727883214E-124</c:v>
                </c:pt>
                <c:pt idx="617">
                  <c:v>5.7605154542881864E-125</c:v>
                </c:pt>
                <c:pt idx="618">
                  <c:v>1.4736784958324876E-125</c:v>
                </c:pt>
                <c:pt idx="619">
                  <c:v>3.7577340667653045E-126</c:v>
                </c:pt>
                <c:pt idx="620">
                  <c:v>9.5506126908943021E-127</c:v>
                </c:pt>
                <c:pt idx="621">
                  <c:v>2.4194592966302947E-127</c:v>
                </c:pt>
                <c:pt idx="622">
                  <c:v>6.1092416326742178E-128</c:v>
                </c:pt>
                <c:pt idx="623">
                  <c:v>1.5375816265170562E-128</c:v>
                </c:pt>
                <c:pt idx="624">
                  <c:v>3.8571893085884326E-129</c:v>
                </c:pt>
                <c:pt idx="625">
                  <c:v>9.6446311581471917E-130</c:v>
                </c:pt>
                <c:pt idx="626">
                  <c:v>2.4037106529432755E-130</c:v>
                </c:pt>
                <c:pt idx="627">
                  <c:v>5.9711866740596533E-131</c:v>
                </c:pt>
                <c:pt idx="628">
                  <c:v>1.4784988953671344E-131</c:v>
                </c:pt>
                <c:pt idx="629">
                  <c:v>3.6489108751747059E-132</c:v>
                </c:pt>
                <c:pt idx="630">
                  <c:v>8.9760942244929556E-133</c:v>
                </c:pt>
                <c:pt idx="631">
                  <c:v>2.2008652101504926E-133</c:v>
                </c:pt>
                <c:pt idx="632">
                  <c:v>5.3787503032480176E-134</c:v>
                </c:pt>
                <c:pt idx="633">
                  <c:v>1.3102410967377926E-134</c:v>
                </c:pt>
                <c:pt idx="634">
                  <c:v>3.1812877018098619E-135</c:v>
                </c:pt>
                <c:pt idx="635">
                  <c:v>7.6990399193964672E-136</c:v>
                </c:pt>
                <c:pt idx="636">
                  <c:v>1.8571718484098579E-136</c:v>
                </c:pt>
                <c:pt idx="637">
                  <c:v>4.4652883375030828E-137</c:v>
                </c:pt>
                <c:pt idx="638">
                  <c:v>1.0701109780940935E-137</c:v>
                </c:pt>
                <c:pt idx="639">
                  <c:v>2.5561717248145827E-138</c:v>
                </c:pt>
                <c:pt idx="640">
                  <c:v>6.0860165536002167E-139</c:v>
                </c:pt>
                <c:pt idx="641">
                  <c:v>1.4443023821651489E-139</c:v>
                </c:pt>
                <c:pt idx="642">
                  <c:v>3.4163709584103971E-140</c:v>
                </c:pt>
                <c:pt idx="643">
                  <c:v>8.0547823696822748E-141</c:v>
                </c:pt>
                <c:pt idx="644">
                  <c:v>1.892886159709381E-141</c:v>
                </c:pt>
                <c:pt idx="645">
                  <c:v>4.4338099774139776E-142</c:v>
                </c:pt>
                <c:pt idx="646">
                  <c:v>1.03516970238304E-142</c:v>
                </c:pt>
                <c:pt idx="647">
                  <c:v>2.4089507668542191E-143</c:v>
                </c:pt>
                <c:pt idx="648">
                  <c:v>5.5876113572527807E-144</c:v>
                </c:pt>
                <c:pt idx="649">
                  <c:v>1.2918329399199884E-144</c:v>
                </c:pt>
                <c:pt idx="650">
                  <c:v>2.976928560157363E-145</c:v>
                </c:pt>
                <c:pt idx="651">
                  <c:v>6.8377365923190326E-146</c:v>
                </c:pt>
                <c:pt idx="652">
                  <c:v>1.5654464502437459E-146</c:v>
                </c:pt>
                <c:pt idx="653">
                  <c:v>3.5722838588396718E-147</c:v>
                </c:pt>
                <c:pt idx="654">
                  <c:v>8.1252288508750164E-148</c:v>
                </c:pt>
                <c:pt idx="655">
                  <c:v>1.8420742775586691E-148</c:v>
                </c:pt>
                <c:pt idx="656">
                  <c:v>4.1625606078554125E-149</c:v>
                </c:pt>
                <c:pt idx="657">
                  <c:v>9.3755315014976514E-150</c:v>
                </c:pt>
                <c:pt idx="658">
                  <c:v>2.1048110754410142E-150</c:v>
                </c:pt>
                <c:pt idx="659">
                  <c:v>4.7099059919059677E-151</c:v>
                </c:pt>
                <c:pt idx="660">
                  <c:v>1.050493217999539E-151</c:v>
                </c:pt>
                <c:pt idx="661">
                  <c:v>2.3353725037582934E-152</c:v>
                </c:pt>
                <c:pt idx="662">
                  <c:v>5.174888155212975E-153</c:v>
                </c:pt>
                <c:pt idx="663">
                  <c:v>1.142951149170732E-153</c:v>
                </c:pt>
                <c:pt idx="664">
                  <c:v>2.5161484764768189E-154</c:v>
                </c:pt>
                <c:pt idx="665">
                  <c:v>5.5211145388596915E-155</c:v>
                </c:pt>
                <c:pt idx="666">
                  <c:v>1.2075333788734035E-155</c:v>
                </c:pt>
                <c:pt idx="667">
                  <c:v>2.6324093671323054E-156</c:v>
                </c:pt>
                <c:pt idx="668">
                  <c:v>5.7199154095543074E-157</c:v>
                </c:pt>
                <c:pt idx="669">
                  <c:v>1.238818494503773E-157</c:v>
                </c:pt>
                <c:pt idx="670">
                  <c:v>2.6742847646092057E-158</c:v>
                </c:pt>
                <c:pt idx="671">
                  <c:v>5.754260455712904E-159</c:v>
                </c:pt>
                <c:pt idx="672">
                  <c:v>1.2341083092852851E-159</c:v>
                </c:pt>
                <c:pt idx="673">
                  <c:v>2.6381466461936676E-160</c:v>
                </c:pt>
                <c:pt idx="674">
                  <c:v>5.6211669611252402E-161</c:v>
                </c:pt>
                <c:pt idx="675">
                  <c:v>1.1938119796336041E-161</c:v>
                </c:pt>
                <c:pt idx="676">
                  <c:v>2.5271282104471117E-162</c:v>
                </c:pt>
                <c:pt idx="677">
                  <c:v>5.3321273652846586E-163</c:v>
                </c:pt>
                <c:pt idx="678">
                  <c:v>1.1213873403817592E-163</c:v>
                </c:pt>
                <c:pt idx="679">
                  <c:v>2.3506754888747872E-164</c:v>
                </c:pt>
                <c:pt idx="680">
                  <c:v>4.9114712288805064E-165</c:v>
                </c:pt>
                <c:pt idx="681">
                  <c:v>1.0228511207552913E-165</c:v>
                </c:pt>
                <c:pt idx="682">
                  <c:v>2.1232207115121833E-166</c:v>
                </c:pt>
                <c:pt idx="683">
                  <c:v>4.3929853420065483E-167</c:v>
                </c:pt>
                <c:pt idx="684">
                  <c:v>9.0595424004952819E-168</c:v>
                </c:pt>
                <c:pt idx="685">
                  <c:v>1.8622357737810796E-168</c:v>
                </c:pt>
                <c:pt idx="686">
                  <c:v>3.8154429494638023E-169</c:v>
                </c:pt>
                <c:pt idx="687">
                  <c:v>7.7917885545516167E-170</c:v>
                </c:pt>
                <c:pt idx="688">
                  <c:v>1.5860294552161049E-170</c:v>
                </c:pt>
                <c:pt idx="689">
                  <c:v>3.2178606593145881E-171</c:v>
                </c:pt>
                <c:pt idx="690">
                  <c:v>6.5073642250459192E-172</c:v>
                </c:pt>
                <c:pt idx="691">
                  <c:v>1.3116709256897265E-172</c:v>
                </c:pt>
                <c:pt idx="692">
                  <c:v>2.6352787767836764E-173</c:v>
                </c:pt>
                <c:pt idx="693">
                  <c:v>5.2772799380405773E-174</c:v>
                </c:pt>
                <c:pt idx="694">
                  <c:v>1.053357024506257E-174</c:v>
                </c:pt>
                <c:pt idx="695">
                  <c:v>2.0956702817114786E-175</c:v>
                </c:pt>
                <c:pt idx="696">
                  <c:v>4.1557767532590871E-176</c:v>
                </c:pt>
                <c:pt idx="697">
                  <c:v>8.2141638111795257E-177</c:v>
                </c:pt>
                <c:pt idx="698">
                  <c:v>1.6182902041373668E-177</c:v>
                </c:pt>
                <c:pt idx="699">
                  <c:v>3.1778350189854419E-178</c:v>
                </c:pt>
                <c:pt idx="700">
                  <c:v>6.2199684732304997E-179</c:v>
                </c:pt>
                <c:pt idx="701">
                  <c:v>1.2134640538175175E-179</c:v>
                </c:pt>
                <c:pt idx="702">
                  <c:v>2.3596497486305203E-180</c:v>
                </c:pt>
                <c:pt idx="703">
                  <c:v>4.573514574740703E-181</c:v>
                </c:pt>
                <c:pt idx="704">
                  <c:v>8.835568263026074E-182</c:v>
                </c:pt>
                <c:pt idx="705">
                  <c:v>1.7013779549257821E-182</c:v>
                </c:pt>
                <c:pt idx="706">
                  <c:v>3.2654949129790085E-183</c:v>
                </c:pt>
                <c:pt idx="707">
                  <c:v>6.2471094859689224E-184</c:v>
                </c:pt>
                <c:pt idx="708">
                  <c:v>1.191217647752754E-184</c:v>
                </c:pt>
                <c:pt idx="709">
                  <c:v>2.2640447976918116E-185</c:v>
                </c:pt>
                <c:pt idx="710">
                  <c:v>4.289047029928625E-186</c:v>
                </c:pt>
                <c:pt idx="711">
                  <c:v>8.0987593898573871E-187</c:v>
                </c:pt>
                <c:pt idx="712">
                  <c:v>1.524256585938036E-187</c:v>
                </c:pt>
                <c:pt idx="713">
                  <c:v>2.8594305934432324E-188</c:v>
                </c:pt>
                <c:pt idx="714">
                  <c:v>5.3466645127881427E-189</c:v>
                </c:pt>
                <c:pt idx="715">
                  <c:v>9.9647912379724899E-190</c:v>
                </c:pt>
                <c:pt idx="716">
                  <c:v>1.8511233995576468E-190</c:v>
                </c:pt>
                <c:pt idx="717">
                  <c:v>3.4275549984211549E-191</c:v>
                </c:pt>
                <c:pt idx="718">
                  <c:v>6.3257990153526656E-192</c:v>
                </c:pt>
                <c:pt idx="719">
                  <c:v>1.1636657231993637E-192</c:v>
                </c:pt>
                <c:pt idx="720">
                  <c:v>2.1336490673466611E-193</c:v>
                </c:pt>
                <c:pt idx="721">
                  <c:v>3.8994165809801232E-194</c:v>
                </c:pt>
                <c:pt idx="722">
                  <c:v>7.1032675569091423E-195</c:v>
                </c:pt>
                <c:pt idx="723">
                  <c:v>1.289729425220502E-195</c:v>
                </c:pt>
                <c:pt idx="724">
                  <c:v>2.3341079558551066E-196</c:v>
                </c:pt>
                <c:pt idx="725">
                  <c:v>4.2104175282968012E-197</c:v>
                </c:pt>
                <c:pt idx="726">
                  <c:v>7.5702685606727931E-198</c:v>
                </c:pt>
                <c:pt idx="727">
                  <c:v>1.3566858765728509E-198</c:v>
                </c:pt>
                <c:pt idx="728">
                  <c:v>2.4234229519100323E-199</c:v>
                </c:pt>
                <c:pt idx="729">
                  <c:v>4.3148035272864425E-200</c:v>
                </c:pt>
                <c:pt idx="730">
                  <c:v>7.6572835441953441E-201</c:v>
                </c:pt>
                <c:pt idx="731">
                  <c:v>1.3544729260637905E-201</c:v>
                </c:pt>
                <c:pt idx="732">
                  <c:v>2.3880742383068166E-202</c:v>
                </c:pt>
                <c:pt idx="733">
                  <c:v>4.1966931331009728E-203</c:v>
                </c:pt>
                <c:pt idx="734">
                  <c:v>7.3510351685996533E-204</c:v>
                </c:pt>
                <c:pt idx="735">
                  <c:v>1.2834285094945712E-204</c:v>
                </c:pt>
                <c:pt idx="736">
                  <c:v>2.2334527010836847E-205</c:v>
                </c:pt>
                <c:pt idx="737">
                  <c:v>3.8740367174131768E-206</c:v>
                </c:pt>
                <c:pt idx="738">
                  <c:v>6.6978065689274428E-207</c:v>
                </c:pt>
                <c:pt idx="739">
                  <c:v>1.154206099722783E-207</c:v>
                </c:pt>
                <c:pt idx="740">
                  <c:v>1.9825129130409907E-208</c:v>
                </c:pt>
                <c:pt idx="741">
                  <c:v>3.3941464712912722E-209</c:v>
                </c:pt>
                <c:pt idx="742">
                  <c:v>5.7919796958007865E-210</c:v>
                </c:pt>
                <c:pt idx="743">
                  <c:v>9.8515684014652689E-211</c:v>
                </c:pt>
                <c:pt idx="744">
                  <c:v>1.6701889997578174E-211</c:v>
                </c:pt>
                <c:pt idx="745">
                  <c:v>2.8223297683375674E-212</c:v>
                </c:pt>
                <c:pt idx="746">
                  <c:v>4.7537002084915314E-213</c:v>
                </c:pt>
                <c:pt idx="747">
                  <c:v>7.9806399551525722E-214</c:v>
                </c:pt>
                <c:pt idx="748">
                  <c:v>1.3354435730036839E-214</c:v>
                </c:pt>
                <c:pt idx="749">
                  <c:v>2.2273848535999535E-215</c:v>
                </c:pt>
                <c:pt idx="750">
                  <c:v>3.702941725217317E-216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E9CE-4884-B5BF-3FD9FECAB97E}"/>
            </c:ext>
          </c:extLst>
        </c:ser>
        <c:ser>
          <c:idx val="4"/>
          <c:order val="4"/>
          <c:tx>
            <c:strRef>
              <c:f>Sheet1!$F$3</c:f>
              <c:strCache>
                <c:ptCount val="1"/>
                <c:pt idx="0">
                  <c:v>x=40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Sheet1!$F$4:$F$754</c:f>
              <c:numCache>
                <c:formatCode>General</c:formatCode>
                <c:ptCount val="751"/>
                <c:pt idx="0">
                  <c:v>1.378466448603647E-28</c:v>
                </c:pt>
                <c:pt idx="1">
                  <c:v>2.2564913757003128E-28</c:v>
                </c:pt>
                <c:pt idx="2">
                  <c:v>3.6864919537805587E-28</c:v>
                </c:pt>
                <c:pt idx="3">
                  <c:v>6.0108381900224656E-28</c:v>
                </c:pt>
                <c:pt idx="4">
                  <c:v>9.7813526765020091E-28</c:v>
                </c:pt>
                <c:pt idx="5">
                  <c:v>1.588564794404827E-27</c:v>
                </c:pt>
                <c:pt idx="6">
                  <c:v>2.5748568144669201E-27</c:v>
                </c:pt>
                <c:pt idx="7">
                  <c:v>4.1652720052042868E-27</c:v>
                </c:pt>
                <c:pt idx="8">
                  <c:v>6.7247444619127996E-27</c:v>
                </c:pt>
                <c:pt idx="9">
                  <c:v>1.0835534488413006E-26</c:v>
                </c:pt>
                <c:pt idx="10">
                  <c:v>1.7424768864534432E-26</c:v>
                </c:pt>
                <c:pt idx="11">
                  <c:v>2.7965709857161315E-26</c:v>
                </c:pt>
                <c:pt idx="12">
                  <c:v>4.479471764833643E-26</c:v>
                </c:pt>
                <c:pt idx="13">
                  <c:v>7.1609376729608235E-26</c:v>
                </c:pt>
                <c:pt idx="14">
                  <c:v>1.1424971315924785E-25</c:v>
                </c:pt>
                <c:pt idx="15">
                  <c:v>1.819208503530029E-25</c:v>
                </c:pt>
                <c:pt idx="16">
                  <c:v>2.8910258220535143E-25</c:v>
                </c:pt>
                <c:pt idx="17">
                  <c:v>4.5852561117872189E-25</c:v>
                </c:pt>
                <c:pt idx="18">
                  <c:v>7.2580066282985656E-25</c:v>
                </c:pt>
                <c:pt idx="19">
                  <c:v>1.1466034835617586E-24</c:v>
                </c:pt>
                <c:pt idx="20">
                  <c:v>1.8078037697138517E-24</c:v>
                </c:pt>
                <c:pt idx="21">
                  <c:v>2.8446671185847418E-24</c:v>
                </c:pt>
                <c:pt idx="22">
                  <c:v>4.4673888124684473E-24</c:v>
                </c:pt>
                <c:pt idx="23">
                  <c:v>7.0019367944286293E-24</c:v>
                </c:pt>
                <c:pt idx="24">
                  <c:v>1.0952789833325258E-23</c:v>
                </c:pt>
                <c:pt idx="25">
                  <c:v>1.7099108059350542E-23</c:v>
                </c:pt>
                <c:pt idx="26">
                  <c:v>2.6641844786038817E-23</c:v>
                </c:pt>
                <c:pt idx="27">
                  <c:v>4.142831455383347E-23</c:v>
                </c:pt>
                <c:pt idx="28">
                  <c:v>6.4294284953459634E-23</c:v>
                </c:pt>
                <c:pt idx="29">
                  <c:v>9.9584010098061722E-23</c:v>
                </c:pt>
                <c:pt idx="30">
                  <c:v>1.5393911484257413E-22</c:v>
                </c:pt>
                <c:pt idx="31">
                  <c:v>2.3749282511766255E-22</c:v>
                </c:pt>
                <c:pt idx="32">
                  <c:v>3.6567404576718614E-22</c:v>
                </c:pt>
                <c:pt idx="33">
                  <c:v>5.6192701835833537E-22</c:v>
                </c:pt>
                <c:pt idx="34">
                  <c:v>8.6180265149951564E-22</c:v>
                </c:pt>
                <c:pt idx="35">
                  <c:v>1.3191004608503296E-21</c:v>
                </c:pt>
                <c:pt idx="36">
                  <c:v>2.0150696064453532E-21</c:v>
                </c:pt>
                <c:pt idx="37">
                  <c:v>3.0721637994743888E-21</c:v>
                </c:pt>
                <c:pt idx="38">
                  <c:v>4.6745608403030144E-21</c:v>
                </c:pt>
                <c:pt idx="39">
                  <c:v>7.0987094378115007E-21</c:v>
                </c:pt>
                <c:pt idx="40">
                  <c:v>1.0758707937212289E-20</c:v>
                </c:pt>
                <c:pt idx="41">
                  <c:v>1.6273575019121273E-20</c:v>
                </c:pt>
                <c:pt idx="42">
                  <c:v>2.4566764175822274E-20</c:v>
                </c:pt>
                <c:pt idx="43">
                  <c:v>3.7013067386230234E-20</c:v>
                </c:pt>
                <c:pt idx="44">
                  <c:v>5.5655018728856336E-20</c:v>
                </c:pt>
                <c:pt idx="45">
                  <c:v>8.352100719494917E-20</c:v>
                </c:pt>
                <c:pt idx="46">
                  <c:v>1.2509191669938159E-19</c:v>
                </c:pt>
                <c:pt idx="47">
                  <c:v>1.8698419775763242E-19</c:v>
                </c:pt>
                <c:pt idx="48">
                  <c:v>2.789476442834773E-19</c:v>
                </c:pt>
                <c:pt idx="49">
                  <c:v>4.1531978953117317E-19</c:v>
                </c:pt>
                <c:pt idx="50">
                  <c:v>6.1714140760267914E-19</c:v>
                </c:pt>
                <c:pt idx="51">
                  <c:v>9.1522712403486489E-19</c:v>
                </c:pt>
                <c:pt idx="52">
                  <c:v>1.3546129176809601E-18</c:v>
                </c:pt>
                <c:pt idx="53">
                  <c:v>2.0009842824082637E-18</c:v>
                </c:pt>
                <c:pt idx="54">
                  <c:v>2.9499474270397093E-18</c:v>
                </c:pt>
                <c:pt idx="55">
                  <c:v>4.3403725626505712E-18</c:v>
                </c:pt>
                <c:pt idx="56">
                  <c:v>6.373557042952779E-18</c:v>
                </c:pt>
                <c:pt idx="57">
                  <c:v>9.3406882825087821E-18</c:v>
                </c:pt>
                <c:pt idx="58">
                  <c:v>1.3662117476131014E-17</c:v>
                </c:pt>
                <c:pt idx="59">
                  <c:v>1.9943403957343816E-17</c:v>
                </c:pt>
                <c:pt idx="60">
                  <c:v>2.9055121180836523E-17</c:v>
                </c:pt>
                <c:pt idx="61">
                  <c:v>4.2246256397968678E-17</c:v>
                </c:pt>
                <c:pt idx="62">
                  <c:v>6.1305001056911211E-17</c:v>
                </c:pt>
                <c:pt idx="63">
                  <c:v>8.8786249789440631E-17</c:v>
                </c:pt>
                <c:pt idx="64">
                  <c:v>1.28332795541263E-16</c:v>
                </c:pt>
                <c:pt idx="65">
                  <c:v>1.8512783901023987E-16</c:v>
                </c:pt>
                <c:pt idx="66">
                  <c:v>2.6653113140290137E-16</c:v>
                </c:pt>
                <c:pt idx="67">
                  <c:v>3.8297135235586559E-16</c:v>
                </c:pt>
                <c:pt idx="68">
                  <c:v>5.4919524484013329E-16</c:v>
                </c:pt>
                <c:pt idx="69">
                  <c:v>7.8601237300008397E-16</c:v>
                </c:pt>
                <c:pt idx="70">
                  <c:v>1.1227269074530535E-15</c:v>
                </c:pt>
                <c:pt idx="71">
                  <c:v>1.6005196634426891E-15</c:v>
                </c:pt>
                <c:pt idx="72">
                  <c:v>2.2771415693062582E-15</c:v>
                </c:pt>
                <c:pt idx="73">
                  <c:v>3.2334130226175565E-15</c:v>
                </c:pt>
                <c:pt idx="74">
                  <c:v>4.5822045174845089E-15</c:v>
                </c:pt>
                <c:pt idx="75">
                  <c:v>6.4808189573337729E-15</c:v>
                </c:pt>
                <c:pt idx="76">
                  <c:v>9.148027138015492E-15</c:v>
                </c:pt>
                <c:pt idx="77">
                  <c:v>1.2887454155990422E-14</c:v>
                </c:pt>
                <c:pt idx="78">
                  <c:v>1.8119614631861451E-14</c:v>
                </c:pt>
                <c:pt idx="79">
                  <c:v>2.5425699781790645E-14</c:v>
                </c:pt>
                <c:pt idx="80">
                  <c:v>3.5607296986565244E-14</c:v>
                </c:pt>
                <c:pt idx="81">
                  <c:v>4.9767661379133812E-14</c:v>
                </c:pt>
                <c:pt idx="82">
                  <c:v>6.9422075615509133E-14</c:v>
                </c:pt>
                <c:pt idx="83">
                  <c:v>9.664738094140626E-14</c:v>
                </c:pt>
                <c:pt idx="84">
                  <c:v>1.3428413906787673E-13</c:v>
                </c:pt>
                <c:pt idx="85">
                  <c:v>1.862093495598451E-13</c:v>
                </c:pt>
                <c:pt idx="86">
                  <c:v>2.5770353824216491E-13</c:v>
                </c:pt>
                <c:pt idx="87">
                  <c:v>3.5594378483241216E-13</c:v>
                </c:pt>
                <c:pt idx="88">
                  <c:v>4.906644362528996E-13</c:v>
                </c:pt>
                <c:pt idx="89">
                  <c:v>6.7504058204210334E-13</c:v>
                </c:pt>
                <c:pt idx="90">
                  <c:v>9.268667830615387E-13</c:v>
                </c:pt>
                <c:pt idx="91">
                  <c:v>1.2701262399413634E-12</c:v>
                </c:pt>
                <c:pt idx="92">
                  <c:v>1.7370750913570601E-12</c:v>
                </c:pt>
                <c:pt idx="93">
                  <c:v>2.3710047914166249E-12</c:v>
                </c:pt>
                <c:pt idx="94">
                  <c:v>3.2298950046065585E-12</c:v>
                </c:pt>
                <c:pt idx="95">
                  <c:v>4.3912333116206298E-12</c:v>
                </c:pt>
                <c:pt idx="96">
                  <c:v>5.9583602024554967E-12</c:v>
                </c:pt>
                <c:pt idx="97">
                  <c:v>8.0688033373185264E-12</c:v>
                </c:pt>
                <c:pt idx="98">
                  <c:v>1.0905200154340597E-11</c:v>
                </c:pt>
                <c:pt idx="99">
                  <c:v>1.4709580454647109E-11</c:v>
                </c:pt>
                <c:pt idx="100">
                  <c:v>1.9802000416346672E-11</c:v>
                </c:pt>
                <c:pt idx="101">
                  <c:v>2.6604798804513131E-11</c:v>
                </c:pt>
                <c:pt idx="102">
                  <c:v>3.5674100133431974E-11</c:v>
                </c:pt>
                <c:pt idx="103">
                  <c:v>4.7740636990244065E-11</c:v>
                </c:pt>
                <c:pt idx="104">
                  <c:v>6.3762527834005085E-11</c:v>
                </c:pt>
                <c:pt idx="105">
                  <c:v>8.4993355868531488E-11</c:v>
                </c:pt>
                <c:pt idx="106">
                  <c:v>1.1306978403660647E-10</c:v>
                </c:pt>
                <c:pt idx="107">
                  <c:v>1.5012405356564425E-10</c:v>
                </c:pt>
                <c:pt idx="108">
                  <c:v>1.9892810092463437E-10</c:v>
                </c:pt>
                <c:pt idx="109">
                  <c:v>2.6307775382185148E-10</c:v>
                </c:pt>
                <c:pt idx="110">
                  <c:v>3.4722760759583662E-10</c:v>
                </c:pt>
                <c:pt idx="111">
                  <c:v>4.573898314509548E-10</c:v>
                </c:pt>
                <c:pt idx="112">
                  <c:v>6.0131342057265962E-10</c:v>
                </c:pt>
                <c:pt idx="113">
                  <c:v>7.8896442833046561E-10</c:v>
                </c:pt>
                <c:pt idx="114">
                  <c:v>1.0331326414186155E-9</c:v>
                </c:pt>
                <c:pt idx="115">
                  <c:v>1.3501961888502143E-9</c:v>
                </c:pt>
                <c:pt idx="116">
                  <c:v>1.7610829270859243E-9</c:v>
                </c:pt>
                <c:pt idx="117">
                  <c:v>2.2924763824813151E-9</c:v>
                </c:pt>
                <c:pt idx="118">
                  <c:v>2.9783248693203451E-9</c:v>
                </c:pt>
                <c:pt idx="119">
                  <c:v>3.8617255006898631E-9</c:v>
                </c:pt>
                <c:pt idx="120">
                  <c:v>4.9972705944389444E-9</c:v>
                </c:pt>
                <c:pt idx="121">
                  <c:v>6.4539629398223028E-9</c:v>
                </c:pt>
                <c:pt idx="122">
                  <c:v>8.3188291012310019E-9</c:v>
                </c:pt>
                <c:pt idx="123">
                  <c:v>1.0701387048377706E-8</c:v>
                </c:pt>
                <c:pt idx="124">
                  <c:v>1.3739156667041315E-8</c:v>
                </c:pt>
                <c:pt idx="125">
                  <c:v>1.7604439974963726E-8</c:v>
                </c:pt>
                <c:pt idx="126">
                  <c:v>2.2512643111464262E-8</c:v>
                </c:pt>
                <c:pt idx="127">
                  <c:v>2.8732465477430939E-8</c:v>
                </c:pt>
                <c:pt idx="128">
                  <c:v>3.6598343996472133E-8</c:v>
                </c:pt>
                <c:pt idx="129">
                  <c:v>4.6525613708685522E-8</c:v>
                </c:pt>
                <c:pt idx="130">
                  <c:v>5.9028931300513168E-8</c:v>
                </c:pt>
                <c:pt idx="131">
                  <c:v>7.474460736990068E-8</c:v>
                </c:pt>
                <c:pt idx="132">
                  <c:v>9.4457608025924984E-8</c:v>
                </c:pt>
                <c:pt idx="133">
                  <c:v>1.1913411877111078E-7</c:v>
                </c:pt>
                <c:pt idx="134">
                  <c:v>1.4996071559407961E-7</c:v>
                </c:pt>
                <c:pt idx="135">
                  <c:v>1.8839136201317319E-7</c:v>
                </c:pt>
                <c:pt idx="136">
                  <c:v>2.3620364876242291E-7</c:v>
                </c:pt>
                <c:pt idx="137">
                  <c:v>2.9556591727508872E-7</c:v>
                </c:pt>
                <c:pt idx="138">
                  <c:v>3.6911716150444093E-7</c:v>
                </c:pt>
                <c:pt idx="139">
                  <c:v>4.6006188731589334E-7</c:v>
                </c:pt>
                <c:pt idx="140">
                  <c:v>5.7228242699721199E-7</c:v>
                </c:pt>
                <c:pt idx="141">
                  <c:v>7.1047156051492189E-7</c:v>
                </c:pt>
                <c:pt idx="142">
                  <c:v>8.802886868964048E-7</c:v>
                </c:pt>
                <c:pt idx="143">
                  <c:v>1.0885432200810444E-6</c:v>
                </c:pt>
                <c:pt idx="144">
                  <c:v>1.3434093548197616E-6</c:v>
                </c:pt>
                <c:pt idx="145">
                  <c:v>1.6546768601407169E-6</c:v>
                </c:pt>
                <c:pt idx="146">
                  <c:v>2.0340431101815482E-6</c:v>
                </c:pt>
                <c:pt idx="147">
                  <c:v>2.495452153484048E-6</c:v>
                </c:pt>
                <c:pt idx="148">
                  <c:v>3.0554872496553913E-6</c:v>
                </c:pt>
                <c:pt idx="149">
                  <c:v>3.7338239627375701E-6</c:v>
                </c:pt>
                <c:pt idx="150">
                  <c:v>4.5537515881960513E-6</c:v>
                </c:pt>
                <c:pt idx="151">
                  <c:v>5.5427713977920376E-6</c:v>
                </c:pt>
                <c:pt idx="152">
                  <c:v>6.733280904297864E-6</c:v>
                </c:pt>
                <c:pt idx="153">
                  <c:v>8.163354064266634E-6</c:v>
                </c:pt>
                <c:pt idx="154">
                  <c:v>9.8776280375098766E-6</c:v>
                </c:pt>
                <c:pt idx="155">
                  <c:v>1.192830778940399E-5</c:v>
                </c:pt>
                <c:pt idx="156">
                  <c:v>1.4376300436461344E-5</c:v>
                </c:pt>
                <c:pt idx="157">
                  <c:v>1.7292491773422186E-5</c:v>
                </c:pt>
                <c:pt idx="158">
                  <c:v>2.0759177854814239E-5</c:v>
                </c:pt>
                <c:pt idx="159">
                  <c:v>2.4871664805511239E-5</c:v>
                </c:pt>
                <c:pt idx="160">
                  <c:v>2.9740050169986556E-5</c:v>
                </c:pt>
                <c:pt idx="161">
                  <c:v>3.5491199042171989E-5</c:v>
                </c:pt>
                <c:pt idx="162">
                  <c:v>4.2270927907555934E-5</c:v>
                </c:pt>
                <c:pt idx="163">
                  <c:v>5.0246408534172101E-5</c:v>
                </c:pt>
                <c:pt idx="164">
                  <c:v>5.9608803325000124E-5</c:v>
                </c:pt>
                <c:pt idx="165">
                  <c:v>7.0576142245036506E-5</c:v>
                </c:pt>
                <c:pt idx="166">
                  <c:v>8.3396449715062199E-5</c:v>
                </c:pt>
                <c:pt idx="167">
                  <c:v>9.8351127674258272E-5</c:v>
                </c:pt>
                <c:pt idx="168">
                  <c:v>1.1575859830994689E-4</c:v>
                </c:pt>
                <c:pt idx="169">
                  <c:v>1.3597820669200247E-4</c:v>
                </c:pt>
                <c:pt idx="170">
                  <c:v>1.5941437969324045E-4</c:v>
                </c:pt>
                <c:pt idx="171">
                  <c:v>1.8652103309230893E-4</c:v>
                </c:pt>
                <c:pt idx="172">
                  <c:v>2.1780621361683141E-4</c:v>
                </c:pt>
                <c:pt idx="173">
                  <c:v>2.5383695687592215E-4</c:v>
                </c:pt>
                <c:pt idx="174">
                  <c:v>2.9524433564810919E-4</c:v>
                </c:pt>
                <c:pt idx="175">
                  <c:v>3.4272866584259627E-4</c:v>
                </c:pt>
                <c:pt idx="176">
                  <c:v>3.9706482966326895E-4</c:v>
                </c:pt>
                <c:pt idx="177">
                  <c:v>4.5910766711909412E-4</c:v>
                </c:pt>
                <c:pt idx="178">
                  <c:v>5.2979737810349115E-4</c:v>
                </c:pt>
                <c:pt idx="179">
                  <c:v>6.1016486789355472E-4</c:v>
                </c:pt>
                <c:pt idx="180">
                  <c:v>7.0133695920426115E-4</c:v>
                </c:pt>
                <c:pt idx="181">
                  <c:v>8.0454138400457129E-4</c:v>
                </c:pt>
                <c:pt idx="182">
                  <c:v>9.2111145831815075E-4</c:v>
                </c:pt>
                <c:pt idx="183">
                  <c:v>1.0524903333724079E-3</c:v>
                </c:pt>
                <c:pt idx="184">
                  <c:v>1.2002347069324918E-3</c:v>
                </c:pt>
                <c:pt idx="185">
                  <c:v>1.3660178696918957E-3</c:v>
                </c:pt>
                <c:pt idx="186">
                  <c:v>1.551631953440108E-3</c:v>
                </c:pt>
                <c:pt idx="187">
                  <c:v>1.7589892406627981E-3</c:v>
                </c:pt>
                <c:pt idx="188">
                  <c:v>1.9901223895367353E-3</c:v>
                </c:pt>
                <c:pt idx="189">
                  <c:v>2.2471834242612492E-3</c:v>
                </c:pt>
                <c:pt idx="190">
                  <c:v>2.5324413386224641E-3</c:v>
                </c:pt>
                <c:pt idx="191">
                  <c:v>2.8482781609219612E-3</c:v>
                </c:pt>
                <c:pt idx="192">
                  <c:v>3.1971833312152416E-3</c:v>
                </c:pt>
                <c:pt idx="193">
                  <c:v>3.5817462474786654E-3</c:v>
                </c:pt>
                <c:pt idx="194">
                  <c:v>4.0046468461160346E-3</c:v>
                </c:pt>
                <c:pt idx="195">
                  <c:v>4.4686440943541416E-3</c:v>
                </c:pt>
                <c:pt idx="196">
                  <c:v>4.9765622877443764E-3</c:v>
                </c:pt>
                <c:pt idx="197">
                  <c:v>5.5312750653202982E-3</c:v>
                </c:pt>
                <c:pt idx="198">
                  <c:v>6.1356870780289461E-3</c:v>
                </c:pt>
                <c:pt idx="199">
                  <c:v>6.7927132728653724E-3</c:v>
                </c:pt>
                <c:pt idx="200">
                  <c:v>7.5052557856178361E-3</c:v>
                </c:pt>
                <c:pt idx="201">
                  <c:v>8.2761784691205639E-3</c:v>
                </c:pt>
                <c:pt idx="202">
                  <c:v>9.1082791211629672E-3</c:v>
                </c:pt>
                <c:pt idx="203">
                  <c:v>1.00042595163733E-2</c:v>
                </c:pt>
                <c:pt idx="204">
                  <c:v>1.0966693389048243E-2</c:v>
                </c:pt>
                <c:pt idx="205">
                  <c:v>1.1997992558489334E-2</c:v>
                </c:pt>
                <c:pt idx="206">
                  <c:v>1.3100371434311081E-2</c:v>
                </c:pt>
                <c:pt idx="207">
                  <c:v>1.4275810185672234E-2</c:v>
                </c:pt>
                <c:pt idx="208">
                  <c:v>1.5526016904651618E-2</c:v>
                </c:pt>
                <c:pt idx="209">
                  <c:v>1.6852389139154829E-2</c:v>
                </c:pt>
                <c:pt idx="210">
                  <c:v>1.8255975213872323E-2</c:v>
                </c:pt>
                <c:pt idx="211">
                  <c:v>1.973743579791393E-2</c:v>
                </c:pt>
                <c:pt idx="212">
                  <c:v>2.1297006213824236E-2</c:v>
                </c:pt>
                <c:pt idx="213">
                  <c:v>2.2934460013712191E-2</c:v>
                </c:pt>
                <c:pt idx="214">
                  <c:v>2.4649074373217675E-2</c:v>
                </c:pt>
                <c:pt idx="215">
                  <c:v>2.6439597872022689E-2</c:v>
                </c:pt>
                <c:pt idx="216">
                  <c:v>2.8304221239710034E-2</c:v>
                </c:pt>
                <c:pt idx="217">
                  <c:v>3.0240551647178975E-2</c:v>
                </c:pt>
                <c:pt idx="218">
                  <c:v>3.2245591115846801E-2</c:v>
                </c:pt>
                <c:pt idx="219">
                  <c:v>3.4315719598985099E-2</c:v>
                </c:pt>
                <c:pt idx="220">
                  <c:v>3.6446683261338667E-2</c:v>
                </c:pt>
                <c:pt idx="221">
                  <c:v>3.8633588444491912E-2</c:v>
                </c:pt>
                <c:pt idx="222">
                  <c:v>4.0870901756262977E-2</c:v>
                </c:pt>
                <c:pt idx="223">
                  <c:v>4.3152456662943497E-2</c:v>
                </c:pt>
                <c:pt idx="224">
                  <c:v>4.5471466893899186E-2</c:v>
                </c:pt>
                <c:pt idx="225">
                  <c:v>4.7820546889570006E-2</c:v>
                </c:pt>
                <c:pt idx="226">
                  <c:v>5.0191739437146596E-2</c:v>
                </c:pt>
                <c:pt idx="227">
                  <c:v>5.257655054426514E-2</c:v>
                </c:pt>
                <c:pt idx="228">
                  <c:v>5.4965991501277539E-2</c:v>
                </c:pt>
                <c:pt idx="229">
                  <c:v>5.735062797850525E-2</c:v>
                </c:pt>
                <c:pt idx="230">
                  <c:v>5.9720635898079889E-2</c:v>
                </c:pt>
                <c:pt idx="231">
                  <c:v>6.2065863712285223E-2</c:v>
                </c:pt>
                <c:pt idx="232">
                  <c:v>6.4375900613670392E-2</c:v>
                </c:pt>
                <c:pt idx="233">
                  <c:v>6.6640150098591075E-2</c:v>
                </c:pt>
                <c:pt idx="234">
                  <c:v>6.884790820724053E-2</c:v>
                </c:pt>
                <c:pt idx="235">
                  <c:v>7.0988445671640851E-2</c:v>
                </c:pt>
                <c:pt idx="236">
                  <c:v>7.3051093120415814E-2</c:v>
                </c:pt>
                <c:pt idx="237">
                  <c:v>7.5025328417249432E-2</c:v>
                </c:pt>
                <c:pt idx="238">
                  <c:v>7.690086515043347E-2</c:v>
                </c:pt>
                <c:pt idx="239">
                  <c:v>7.8667741245274161E-2</c:v>
                </c:pt>
                <c:pt idx="240">
                  <c:v>8.0316406640615054E-2</c:v>
                </c:pt>
                <c:pt idx="241">
                  <c:v>8.1837808956299579E-2</c:v>
                </c:pt>
                <c:pt idx="242">
                  <c:v>8.3223476080723224E-2</c:v>
                </c:pt>
                <c:pt idx="243">
                  <c:v>8.4465594627090565E-2</c:v>
                </c:pt>
                <c:pt idx="244">
                  <c:v>8.5557083243562482E-2</c:v>
                </c:pt>
                <c:pt idx="245">
                  <c:v>8.6491659815946559E-2</c:v>
                </c:pt>
                <c:pt idx="246">
                  <c:v>8.7263901671175412E-2</c:v>
                </c:pt>
                <c:pt idx="247">
                  <c:v>8.7869297974627975E-2</c:v>
                </c:pt>
                <c:pt idx="248">
                  <c:v>8.8304293613063745E-2</c:v>
                </c:pt>
                <c:pt idx="249">
                  <c:v>8.8566323965924801E-2</c:v>
                </c:pt>
                <c:pt idx="250">
                  <c:v>8.8653840089207764E-2</c:v>
                </c:pt>
                <c:pt idx="251">
                  <c:v>8.8566323965923677E-2</c:v>
                </c:pt>
                <c:pt idx="252">
                  <c:v>8.830429361306126E-2</c:v>
                </c:pt>
                <c:pt idx="253">
                  <c:v>8.7869297974624269E-2</c:v>
                </c:pt>
                <c:pt idx="254">
                  <c:v>8.7263901671170499E-2</c:v>
                </c:pt>
                <c:pt idx="255">
                  <c:v>8.649165981594048E-2</c:v>
                </c:pt>
                <c:pt idx="256">
                  <c:v>8.5557083243555002E-2</c:v>
                </c:pt>
                <c:pt idx="257">
                  <c:v>8.4465594627082266E-2</c:v>
                </c:pt>
                <c:pt idx="258">
                  <c:v>8.3223476080713898E-2</c:v>
                </c:pt>
                <c:pt idx="259">
                  <c:v>8.1837808956288768E-2</c:v>
                </c:pt>
                <c:pt idx="260">
                  <c:v>8.0316406640603799E-2</c:v>
                </c:pt>
                <c:pt idx="261">
                  <c:v>7.8667741245262018E-2</c:v>
                </c:pt>
                <c:pt idx="262">
                  <c:v>7.6900865150420522E-2</c:v>
                </c:pt>
                <c:pt idx="263">
                  <c:v>7.5025328417235762E-2</c:v>
                </c:pt>
                <c:pt idx="264">
                  <c:v>7.3051093120401422E-2</c:v>
                </c:pt>
                <c:pt idx="265">
                  <c:v>7.0988445671625905E-2</c:v>
                </c:pt>
                <c:pt idx="266">
                  <c:v>6.884790820722507E-2</c:v>
                </c:pt>
                <c:pt idx="267">
                  <c:v>6.6640150098575046E-2</c:v>
                </c:pt>
                <c:pt idx="268">
                  <c:v>6.43759006136541E-2</c:v>
                </c:pt>
                <c:pt idx="269">
                  <c:v>6.2065863712268673E-2</c:v>
                </c:pt>
                <c:pt idx="270">
                  <c:v>5.9720635898063118E-2</c:v>
                </c:pt>
                <c:pt idx="271">
                  <c:v>5.7350627978488375E-2</c:v>
                </c:pt>
                <c:pt idx="272">
                  <c:v>5.4965991501260594E-2</c:v>
                </c:pt>
                <c:pt idx="273">
                  <c:v>5.257655054424832E-2</c:v>
                </c:pt>
                <c:pt idx="274">
                  <c:v>5.0191739437129512E-2</c:v>
                </c:pt>
                <c:pt idx="275">
                  <c:v>4.7820546889553221E-2</c:v>
                </c:pt>
                <c:pt idx="276">
                  <c:v>4.5471466893882588E-2</c:v>
                </c:pt>
                <c:pt idx="277">
                  <c:v>4.3152456662927149E-2</c:v>
                </c:pt>
                <c:pt idx="278">
                  <c:v>4.0870901756247024E-2</c:v>
                </c:pt>
                <c:pt idx="279">
                  <c:v>3.8633588444476202E-2</c:v>
                </c:pt>
                <c:pt idx="280">
                  <c:v>3.6446683261323352E-2</c:v>
                </c:pt>
                <c:pt idx="281">
                  <c:v>3.4315719598970201E-2</c:v>
                </c:pt>
                <c:pt idx="282">
                  <c:v>3.2245591115832299E-2</c:v>
                </c:pt>
                <c:pt idx="283">
                  <c:v>3.0240551647164982E-2</c:v>
                </c:pt>
                <c:pt idx="284">
                  <c:v>2.8304221239696531E-2</c:v>
                </c:pt>
                <c:pt idx="285">
                  <c:v>2.6439597872009727E-2</c:v>
                </c:pt>
                <c:pt idx="286">
                  <c:v>2.4649074373205241E-2</c:v>
                </c:pt>
                <c:pt idx="287">
                  <c:v>2.2934460013700232E-2</c:v>
                </c:pt>
                <c:pt idx="288">
                  <c:v>2.1297006213812801E-2</c:v>
                </c:pt>
                <c:pt idx="289">
                  <c:v>1.9737435797903127E-2</c:v>
                </c:pt>
                <c:pt idx="290">
                  <c:v>1.8255975213862095E-2</c:v>
                </c:pt>
                <c:pt idx="291">
                  <c:v>1.6852389139145173E-2</c:v>
                </c:pt>
                <c:pt idx="292">
                  <c:v>1.5526016904642458E-2</c:v>
                </c:pt>
                <c:pt idx="293">
                  <c:v>1.427581018566362E-2</c:v>
                </c:pt>
                <c:pt idx="294">
                  <c:v>1.3100371434302987E-2</c:v>
                </c:pt>
                <c:pt idx="295">
                  <c:v>1.1997992558481758E-2</c:v>
                </c:pt>
                <c:pt idx="296">
                  <c:v>1.0966693389041162E-2</c:v>
                </c:pt>
                <c:pt idx="297">
                  <c:v>1.0004259516366701E-2</c:v>
                </c:pt>
                <c:pt idx="298">
                  <c:v>9.1082791211568159E-3</c:v>
                </c:pt>
                <c:pt idx="299">
                  <c:v>8.2761784691148619E-3</c:v>
                </c:pt>
                <c:pt idx="300">
                  <c:v>7.5052557856125721E-3</c:v>
                </c:pt>
                <c:pt idx="301">
                  <c:v>6.7927132728605134E-3</c:v>
                </c:pt>
                <c:pt idx="302">
                  <c:v>6.1356870780244713E-3</c:v>
                </c:pt>
                <c:pt idx="303">
                  <c:v>5.5312750653161895E-3</c:v>
                </c:pt>
                <c:pt idx="304">
                  <c:v>4.9765622877405947E-3</c:v>
                </c:pt>
                <c:pt idx="305">
                  <c:v>4.4686440943506878E-3</c:v>
                </c:pt>
                <c:pt idx="306">
                  <c:v>4.0046468461128878E-3</c:v>
                </c:pt>
                <c:pt idx="307">
                  <c:v>3.5817462474758048E-3</c:v>
                </c:pt>
                <c:pt idx="308">
                  <c:v>3.1971833312126443E-3</c:v>
                </c:pt>
                <c:pt idx="309">
                  <c:v>2.8482781609195946E-3</c:v>
                </c:pt>
                <c:pt idx="310">
                  <c:v>2.5324413386203352E-3</c:v>
                </c:pt>
                <c:pt idx="311">
                  <c:v>2.2471834242593289E-3</c:v>
                </c:pt>
                <c:pt idx="312">
                  <c:v>1.990122389534998E-3</c:v>
                </c:pt>
                <c:pt idx="313">
                  <c:v>1.7589892406612449E-3</c:v>
                </c:pt>
                <c:pt idx="314">
                  <c:v>1.5516319534387161E-3</c:v>
                </c:pt>
                <c:pt idx="315">
                  <c:v>1.3660178696906485E-3</c:v>
                </c:pt>
                <c:pt idx="316">
                  <c:v>1.2002347069313807E-3</c:v>
                </c:pt>
                <c:pt idx="317">
                  <c:v>1.0524903333714185E-3</c:v>
                </c:pt>
                <c:pt idx="318">
                  <c:v>9.2111145831727211E-4</c:v>
                </c:pt>
                <c:pt idx="319">
                  <c:v>8.0454138400378947E-4</c:v>
                </c:pt>
                <c:pt idx="320">
                  <c:v>7.0133695920357138E-4</c:v>
                </c:pt>
                <c:pt idx="321">
                  <c:v>6.1016486789294583E-4</c:v>
                </c:pt>
                <c:pt idx="322">
                  <c:v>5.2979737810295534E-4</c:v>
                </c:pt>
                <c:pt idx="323">
                  <c:v>4.5910766711862374E-4</c:v>
                </c:pt>
                <c:pt idx="324">
                  <c:v>3.9706482966285652E-4</c:v>
                </c:pt>
                <c:pt idx="325">
                  <c:v>3.427286658422355E-4</c:v>
                </c:pt>
                <c:pt idx="326">
                  <c:v>2.9524433564779451E-4</c:v>
                </c:pt>
                <c:pt idx="327">
                  <c:v>2.5383695687564818E-4</c:v>
                </c:pt>
                <c:pt idx="328">
                  <c:v>2.1780621361659302E-4</c:v>
                </c:pt>
                <c:pt idx="329">
                  <c:v>1.8652103309210237E-4</c:v>
                </c:pt>
                <c:pt idx="330">
                  <c:v>1.5941437969306155E-4</c:v>
                </c:pt>
                <c:pt idx="331">
                  <c:v>1.3597820669184775E-4</c:v>
                </c:pt>
                <c:pt idx="332">
                  <c:v>1.1575859830981384E-4</c:v>
                </c:pt>
                <c:pt idx="333">
                  <c:v>9.8351127674143577E-5</c:v>
                </c:pt>
                <c:pt idx="334">
                  <c:v>8.3396449714963794E-5</c:v>
                </c:pt>
                <c:pt idx="335">
                  <c:v>7.0576142244952074E-5</c:v>
                </c:pt>
                <c:pt idx="336">
                  <c:v>5.9608803324928336E-5</c:v>
                </c:pt>
                <c:pt idx="337">
                  <c:v>5.0246408534110824E-5</c:v>
                </c:pt>
                <c:pt idx="338">
                  <c:v>4.2270927907503906E-5</c:v>
                </c:pt>
                <c:pt idx="339">
                  <c:v>3.5491199042127611E-5</c:v>
                </c:pt>
                <c:pt idx="340">
                  <c:v>2.9740050169948951E-5</c:v>
                </c:pt>
                <c:pt idx="341">
                  <c:v>2.4871664805479499E-5</c:v>
                </c:pt>
                <c:pt idx="342">
                  <c:v>2.0759177854787368E-5</c:v>
                </c:pt>
                <c:pt idx="343">
                  <c:v>1.729249177339956E-5</c:v>
                </c:pt>
                <c:pt idx="344">
                  <c:v>1.4376300436442361E-5</c:v>
                </c:pt>
                <c:pt idx="345">
                  <c:v>1.1928307789388108E-5</c:v>
                </c:pt>
                <c:pt idx="346">
                  <c:v>9.8776280374965545E-6</c:v>
                </c:pt>
                <c:pt idx="347">
                  <c:v>8.163354064255509E-6</c:v>
                </c:pt>
                <c:pt idx="348">
                  <c:v>6.7332809042886033E-6</c:v>
                </c:pt>
                <c:pt idx="349">
                  <c:v>5.5427713977843415E-6</c:v>
                </c:pt>
                <c:pt idx="350">
                  <c:v>4.5537515881896749E-6</c:v>
                </c:pt>
                <c:pt idx="351">
                  <c:v>3.7338239627322744E-6</c:v>
                </c:pt>
                <c:pt idx="352">
                  <c:v>3.0554872496510156E-6</c:v>
                </c:pt>
                <c:pt idx="353">
                  <c:v>2.4954521534804401E-6</c:v>
                </c:pt>
                <c:pt idx="354">
                  <c:v>2.0340431101785789E-6</c:v>
                </c:pt>
                <c:pt idx="355">
                  <c:v>1.6546768601382793E-6</c:v>
                </c:pt>
                <c:pt idx="356">
                  <c:v>1.3434093548177624E-6</c:v>
                </c:pt>
                <c:pt idx="357">
                  <c:v>1.0885432200794048E-6</c:v>
                </c:pt>
                <c:pt idx="358">
                  <c:v>8.8028868689506967E-7</c:v>
                </c:pt>
                <c:pt idx="359">
                  <c:v>7.1047156051383536E-7</c:v>
                </c:pt>
                <c:pt idx="360">
                  <c:v>5.7228242699632811E-7</c:v>
                </c:pt>
                <c:pt idx="361">
                  <c:v>4.6006188731517802E-7</c:v>
                </c:pt>
                <c:pt idx="362">
                  <c:v>3.6911716150386039E-7</c:v>
                </c:pt>
                <c:pt idx="363">
                  <c:v>2.9556591727462058E-7</c:v>
                </c:pt>
                <c:pt idx="364">
                  <c:v>2.3620364876204598E-7</c:v>
                </c:pt>
                <c:pt idx="365">
                  <c:v>1.8839136201286879E-7</c:v>
                </c:pt>
                <c:pt idx="366">
                  <c:v>1.4996071559383556E-7</c:v>
                </c:pt>
                <c:pt idx="367">
                  <c:v>1.191341187709149E-7</c:v>
                </c:pt>
                <c:pt idx="368">
                  <c:v>9.4457608025768481E-8</c:v>
                </c:pt>
                <c:pt idx="369">
                  <c:v>7.4744607369775835E-8</c:v>
                </c:pt>
                <c:pt idx="370">
                  <c:v>5.902893130041382E-8</c:v>
                </c:pt>
                <c:pt idx="371">
                  <c:v>4.6525613708606649E-8</c:v>
                </c:pt>
                <c:pt idx="372">
                  <c:v>3.6598343996409485E-8</c:v>
                </c:pt>
                <c:pt idx="373">
                  <c:v>2.8732465477381299E-8</c:v>
                </c:pt>
                <c:pt idx="374">
                  <c:v>2.2512643111425096E-8</c:v>
                </c:pt>
                <c:pt idx="375">
                  <c:v>1.7604439974932842E-8</c:v>
                </c:pt>
                <c:pt idx="376">
                  <c:v>1.3739156667017033E-8</c:v>
                </c:pt>
                <c:pt idx="377">
                  <c:v>1.0701387048358642E-8</c:v>
                </c:pt>
                <c:pt idx="378">
                  <c:v>8.3188291012160746E-9</c:v>
                </c:pt>
                <c:pt idx="379">
                  <c:v>6.4539629398106139E-9</c:v>
                </c:pt>
                <c:pt idx="380">
                  <c:v>4.9972705944298462E-9</c:v>
                </c:pt>
                <c:pt idx="381">
                  <c:v>3.8617255006827758E-9</c:v>
                </c:pt>
                <c:pt idx="382">
                  <c:v>2.9783248693148265E-9</c:v>
                </c:pt>
                <c:pt idx="383">
                  <c:v>2.2924763824770303E-9</c:v>
                </c:pt>
                <c:pt idx="384">
                  <c:v>1.7610829270826149E-9</c:v>
                </c:pt>
                <c:pt idx="385">
                  <c:v>1.3501961888476554E-9</c:v>
                </c:pt>
                <c:pt idx="386">
                  <c:v>1.0331326414166447E-9</c:v>
                </c:pt>
                <c:pt idx="387">
                  <c:v>7.8896442832894815E-10</c:v>
                </c:pt>
                <c:pt idx="388">
                  <c:v>6.0131342057149609E-10</c:v>
                </c:pt>
                <c:pt idx="389">
                  <c:v>4.5738983145006294E-10</c:v>
                </c:pt>
                <c:pt idx="390">
                  <c:v>3.4722760759515471E-10</c:v>
                </c:pt>
                <c:pt idx="391">
                  <c:v>2.6307775382133071E-10</c:v>
                </c:pt>
                <c:pt idx="392">
                  <c:v>1.9892810092423764E-10</c:v>
                </c:pt>
                <c:pt idx="393">
                  <c:v>1.5012405356534285E-10</c:v>
                </c:pt>
                <c:pt idx="394">
                  <c:v>1.1306978403637796E-10</c:v>
                </c:pt>
                <c:pt idx="395">
                  <c:v>8.4993355868358516E-11</c:v>
                </c:pt>
                <c:pt idx="396">
                  <c:v>6.3762527833874416E-11</c:v>
                </c:pt>
                <c:pt idx="397">
                  <c:v>4.7740636990145533E-11</c:v>
                </c:pt>
                <c:pt idx="398">
                  <c:v>3.5674100133357858E-11</c:v>
                </c:pt>
                <c:pt idx="399">
                  <c:v>2.6604798804457445E-11</c:v>
                </c:pt>
                <c:pt idx="400">
                  <c:v>1.9802000416305019E-11</c:v>
                </c:pt>
                <c:pt idx="401">
                  <c:v>1.4709580454615919E-11</c:v>
                </c:pt>
                <c:pt idx="402">
                  <c:v>1.0905200154317355E-11</c:v>
                </c:pt>
                <c:pt idx="403">
                  <c:v>8.068803337301183E-12</c:v>
                </c:pt>
                <c:pt idx="404">
                  <c:v>5.9583602024426431E-12</c:v>
                </c:pt>
                <c:pt idx="405">
                  <c:v>4.3912333116110817E-12</c:v>
                </c:pt>
                <c:pt idx="406">
                  <c:v>3.2298950045994899E-12</c:v>
                </c:pt>
                <c:pt idx="407">
                  <c:v>2.3710047914113961E-12</c:v>
                </c:pt>
                <c:pt idx="408">
                  <c:v>1.7370750913532106E-12</c:v>
                </c:pt>
                <c:pt idx="409">
                  <c:v>1.2701262399385307E-12</c:v>
                </c:pt>
                <c:pt idx="410">
                  <c:v>9.2686678305945701E-13</c:v>
                </c:pt>
                <c:pt idx="411">
                  <c:v>6.7504058204057974E-13</c:v>
                </c:pt>
                <c:pt idx="412">
                  <c:v>4.9066443625178414E-13</c:v>
                </c:pt>
                <c:pt idx="413">
                  <c:v>3.5594378483159669E-13</c:v>
                </c:pt>
                <c:pt idx="414">
                  <c:v>2.5770353824157153E-13</c:v>
                </c:pt>
                <c:pt idx="415">
                  <c:v>1.8620934955941424E-13</c:v>
                </c:pt>
                <c:pt idx="416">
                  <c:v>1.3428413906756406E-13</c:v>
                </c:pt>
                <c:pt idx="417">
                  <c:v>9.6647380941180065E-14</c:v>
                </c:pt>
                <c:pt idx="418">
                  <c:v>6.9422075615345668E-14</c:v>
                </c:pt>
                <c:pt idx="419">
                  <c:v>4.9767661379015477E-14</c:v>
                </c:pt>
                <c:pt idx="420">
                  <c:v>3.5607296986480338E-14</c:v>
                </c:pt>
                <c:pt idx="421">
                  <c:v>2.5425699781729631E-14</c:v>
                </c:pt>
                <c:pt idx="422">
                  <c:v>1.8119614631817713E-14</c:v>
                </c:pt>
                <c:pt idx="423">
                  <c:v>1.2887454155959118E-14</c:v>
                </c:pt>
                <c:pt idx="424">
                  <c:v>9.1480271379931593E-15</c:v>
                </c:pt>
                <c:pt idx="425">
                  <c:v>6.4808189573178079E-15</c:v>
                </c:pt>
                <c:pt idx="426">
                  <c:v>4.5822045174731856E-15</c:v>
                </c:pt>
                <c:pt idx="427">
                  <c:v>3.2334130226095113E-15</c:v>
                </c:pt>
                <c:pt idx="428">
                  <c:v>2.2771415693005725E-15</c:v>
                </c:pt>
                <c:pt idx="429">
                  <c:v>1.6005196634386645E-15</c:v>
                </c:pt>
                <c:pt idx="430">
                  <c:v>1.122726907450214E-15</c:v>
                </c:pt>
                <c:pt idx="431">
                  <c:v>7.860123729980846E-16</c:v>
                </c:pt>
                <c:pt idx="432">
                  <c:v>5.4919524483873159E-16</c:v>
                </c:pt>
                <c:pt idx="433">
                  <c:v>3.8297135235488316E-16</c:v>
                </c:pt>
                <c:pt idx="434">
                  <c:v>2.6653113140221427E-16</c:v>
                </c:pt>
                <c:pt idx="435">
                  <c:v>1.851278390097597E-16</c:v>
                </c:pt>
                <c:pt idx="436">
                  <c:v>1.2833279554092739E-16</c:v>
                </c:pt>
                <c:pt idx="437">
                  <c:v>8.878624978920719E-17</c:v>
                </c:pt>
                <c:pt idx="438">
                  <c:v>6.1305001056749199E-17</c:v>
                </c:pt>
                <c:pt idx="439">
                  <c:v>4.2246256397857012E-17</c:v>
                </c:pt>
                <c:pt idx="440">
                  <c:v>2.9055121180759116E-17</c:v>
                </c:pt>
                <c:pt idx="441">
                  <c:v>1.9943403957291107E-17</c:v>
                </c:pt>
                <c:pt idx="442">
                  <c:v>1.3662117476094865E-17</c:v>
                </c:pt>
                <c:pt idx="443">
                  <c:v>9.3406882824842057E-18</c:v>
                </c:pt>
                <c:pt idx="444">
                  <c:v>6.3735570429361036E-18</c:v>
                </c:pt>
                <c:pt idx="445">
                  <c:v>4.3403725626392475E-18</c:v>
                </c:pt>
                <c:pt idx="446">
                  <c:v>2.9499474270320814E-18</c:v>
                </c:pt>
                <c:pt idx="447">
                  <c:v>2.0009842824031161E-18</c:v>
                </c:pt>
                <c:pt idx="448">
                  <c:v>1.3546129176774849E-18</c:v>
                </c:pt>
                <c:pt idx="449">
                  <c:v>9.152271240325374E-19</c:v>
                </c:pt>
                <c:pt idx="450">
                  <c:v>6.1714140760112328E-19</c:v>
                </c:pt>
                <c:pt idx="451">
                  <c:v>4.1531978953013153E-19</c:v>
                </c:pt>
                <c:pt idx="452">
                  <c:v>2.7894764428278175E-19</c:v>
                </c:pt>
                <c:pt idx="453">
                  <c:v>1.8698419775716998E-19</c:v>
                </c:pt>
                <c:pt idx="454">
                  <c:v>1.2509191669907409E-19</c:v>
                </c:pt>
                <c:pt idx="455">
                  <c:v>8.3521007194745106E-20</c:v>
                </c:pt>
                <c:pt idx="456">
                  <c:v>5.5655018728721136E-20</c:v>
                </c:pt>
                <c:pt idx="457">
                  <c:v>3.7013067386141027E-20</c:v>
                </c:pt>
                <c:pt idx="458">
                  <c:v>2.4566764175763651E-20</c:v>
                </c:pt>
                <c:pt idx="459">
                  <c:v>1.6273575019082568E-20</c:v>
                </c:pt>
                <c:pt idx="460">
                  <c:v>1.075870793718696E-20</c:v>
                </c:pt>
                <c:pt idx="461">
                  <c:v>7.0987094377949106E-21</c:v>
                </c:pt>
                <c:pt idx="462">
                  <c:v>4.6745608402921953E-21</c:v>
                </c:pt>
                <c:pt idx="463">
                  <c:v>3.0721637994673166E-21</c:v>
                </c:pt>
                <c:pt idx="464">
                  <c:v>2.0150696064407516E-21</c:v>
                </c:pt>
                <c:pt idx="465">
                  <c:v>1.3191004608473393E-21</c:v>
                </c:pt>
                <c:pt idx="466">
                  <c:v>8.618026514975805E-22</c:v>
                </c:pt>
                <c:pt idx="467">
                  <c:v>5.6192701835708558E-22</c:v>
                </c:pt>
                <c:pt idx="468">
                  <c:v>3.6567404576638037E-22</c:v>
                </c:pt>
                <c:pt idx="469">
                  <c:v>2.3749282511714294E-22</c:v>
                </c:pt>
                <c:pt idx="470">
                  <c:v>1.5393911484224133E-22</c:v>
                </c:pt>
                <c:pt idx="471">
                  <c:v>9.9584010097848664E-23</c:v>
                </c:pt>
                <c:pt idx="472">
                  <c:v>6.4294284953323076E-23</c:v>
                </c:pt>
                <c:pt idx="473">
                  <c:v>4.1428314553746695E-23</c:v>
                </c:pt>
                <c:pt idx="474">
                  <c:v>2.6641844785983598E-23</c:v>
                </c:pt>
                <c:pt idx="475">
                  <c:v>1.7099108059315447E-23</c:v>
                </c:pt>
                <c:pt idx="476">
                  <c:v>1.0952789833303006E-23</c:v>
                </c:pt>
                <c:pt idx="477">
                  <c:v>7.0019367944145586E-24</c:v>
                </c:pt>
                <c:pt idx="478">
                  <c:v>4.4673888124595591E-24</c:v>
                </c:pt>
                <c:pt idx="479">
                  <c:v>2.8446671185791644E-24</c:v>
                </c:pt>
                <c:pt idx="480">
                  <c:v>1.8078037697103304E-24</c:v>
                </c:pt>
                <c:pt idx="481">
                  <c:v>1.1466034835595631E-24</c:v>
                </c:pt>
                <c:pt idx="482">
                  <c:v>7.2580066282848077E-25</c:v>
                </c:pt>
                <c:pt idx="483">
                  <c:v>4.5852561117786837E-25</c:v>
                </c:pt>
                <c:pt idx="484">
                  <c:v>2.8910258220481916E-25</c:v>
                </c:pt>
                <c:pt idx="485">
                  <c:v>1.8192085035267214E-25</c:v>
                </c:pt>
                <c:pt idx="486">
                  <c:v>1.1424971315904342E-25</c:v>
                </c:pt>
                <c:pt idx="487">
                  <c:v>7.1609376729482064E-26</c:v>
                </c:pt>
                <c:pt idx="488">
                  <c:v>4.4794717648258341E-26</c:v>
                </c:pt>
                <c:pt idx="489">
                  <c:v>2.7965709857113635E-26</c:v>
                </c:pt>
                <c:pt idx="490">
                  <c:v>1.7424768864505085E-26</c:v>
                </c:pt>
                <c:pt idx="491">
                  <c:v>1.0835534488394952E-26</c:v>
                </c:pt>
                <c:pt idx="492">
                  <c:v>6.7247444619018582E-27</c:v>
                </c:pt>
                <c:pt idx="493">
                  <c:v>4.1652720051976567E-27</c:v>
                </c:pt>
                <c:pt idx="494">
                  <c:v>2.5748568144628402E-27</c:v>
                </c:pt>
                <c:pt idx="495">
                  <c:v>1.5885647944023546E-27</c:v>
                </c:pt>
                <c:pt idx="496">
                  <c:v>9.7813526764871451E-28</c:v>
                </c:pt>
                <c:pt idx="497">
                  <c:v>6.0108381900134569E-28</c:v>
                </c:pt>
                <c:pt idx="498">
                  <c:v>3.6864919537751607E-28</c:v>
                </c:pt>
                <c:pt idx="499">
                  <c:v>2.2564913756970774E-28</c:v>
                </c:pt>
                <c:pt idx="500">
                  <c:v>1.3784664486017089E-28</c:v>
                </c:pt>
                <c:pt idx="501">
                  <c:v>8.4042866427976391E-29</c:v>
                </c:pt>
                <c:pt idx="502">
                  <c:v>5.1138460196556915E-29</c:v>
                </c:pt>
                <c:pt idx="503">
                  <c:v>3.1055360293786327E-29</c:v>
                </c:pt>
                <c:pt idx="504">
                  <c:v>1.8822080719506507E-29</c:v>
                </c:pt>
                <c:pt idx="505">
                  <c:v>1.138520422711429E-29</c:v>
                </c:pt>
                <c:pt idx="506">
                  <c:v>6.8731552453163555E-30</c:v>
                </c:pt>
                <c:pt idx="507">
                  <c:v>4.1410799566997917E-30</c:v>
                </c:pt>
                <c:pt idx="508">
                  <c:v>2.4900794998486712E-30</c:v>
                </c:pt>
                <c:pt idx="509">
                  <c:v>1.4943590019583619E-30</c:v>
                </c:pt>
                <c:pt idx="510">
                  <c:v>8.9503250858449345E-31</c:v>
                </c:pt>
                <c:pt idx="511">
                  <c:v>5.3501358485257845E-31</c:v>
                </c:pt>
                <c:pt idx="512">
                  <c:v>3.1917799618591559E-31</c:v>
                </c:pt>
                <c:pt idx="513">
                  <c:v>1.9003920831547709E-31</c:v>
                </c:pt>
                <c:pt idx="514">
                  <c:v>1.1292643435143754E-31</c:v>
                </c:pt>
                <c:pt idx="515">
                  <c:v>6.6971519535837039E-32</c:v>
                </c:pt>
                <c:pt idx="516">
                  <c:v>3.9639377401501192E-32</c:v>
                </c:pt>
                <c:pt idx="517">
                  <c:v>2.3415618335028199E-32</c:v>
                </c:pt>
                <c:pt idx="518">
                  <c:v>1.3804687221204023E-32</c:v>
                </c:pt>
                <c:pt idx="519">
                  <c:v>8.1224986132691041E-33</c:v>
                </c:pt>
                <c:pt idx="520">
                  <c:v>4.7697416348025873E-33</c:v>
                </c:pt>
                <c:pt idx="521">
                  <c:v>2.7953886565657492E-33</c:v>
                </c:pt>
                <c:pt idx="522">
                  <c:v>1.6350524034430691E-33</c:v>
                </c:pt>
                <c:pt idx="523">
                  <c:v>9.5447221085213869E-34</c:v>
                </c:pt>
                <c:pt idx="524">
                  <c:v>5.5607969223347506E-34</c:v>
                </c:pt>
                <c:pt idx="525">
                  <c:v>3.2333514733001178E-34</c:v>
                </c:pt>
                <c:pt idx="526">
                  <c:v>1.8763373833029376E-34</c:v>
                </c:pt>
                <c:pt idx="527">
                  <c:v>1.08670353793965E-34</c:v>
                </c:pt>
                <c:pt idx="528">
                  <c:v>6.2813553772743738E-35</c:v>
                </c:pt>
                <c:pt idx="529">
                  <c:v>3.6235794107524964E-35</c:v>
                </c:pt>
                <c:pt idx="530">
                  <c:v>2.0862403268823863E-35</c:v>
                </c:pt>
                <c:pt idx="531">
                  <c:v>1.1987621530950777E-35</c:v>
                </c:pt>
                <c:pt idx="532">
                  <c:v>6.8745431853788134E-36</c:v>
                </c:pt>
                <c:pt idx="533">
                  <c:v>3.9345656879348298E-36</c:v>
                </c:pt>
                <c:pt idx="534">
                  <c:v>2.2474595832569877E-36</c:v>
                </c:pt>
                <c:pt idx="535">
                  <c:v>1.2812359469137805E-36</c:v>
                </c:pt>
                <c:pt idx="536">
                  <c:v>7.2896801602463422E-37</c:v>
                </c:pt>
                <c:pt idx="537">
                  <c:v>4.1393291985208434E-37</c:v>
                </c:pt>
                <c:pt idx="538">
                  <c:v>2.3458141116553631E-37</c:v>
                </c:pt>
                <c:pt idx="539">
                  <c:v>1.3267813446568102E-37</c:v>
                </c:pt>
                <c:pt idx="540">
                  <c:v>7.4894039036219226E-38</c:v>
                </c:pt>
                <c:pt idx="541">
                  <c:v>4.219269666402596E-38</c:v>
                </c:pt>
                <c:pt idx="542">
                  <c:v>2.3722991232336871E-38</c:v>
                </c:pt>
                <c:pt idx="543">
                  <c:v>1.3312013448303686E-38</c:v>
                </c:pt>
                <c:pt idx="544">
                  <c:v>7.4552151520269862E-39</c:v>
                </c:pt>
                <c:pt idx="545">
                  <c:v>4.1669544149184445E-39</c:v>
                </c:pt>
                <c:pt idx="546">
                  <c:v>2.3244459489925198E-39</c:v>
                </c:pt>
                <c:pt idx="547">
                  <c:v>1.2940834666080188E-39</c:v>
                </c:pt>
                <c:pt idx="548">
                  <c:v>7.1903041222948205E-40</c:v>
                </c:pt>
                <c:pt idx="549">
                  <c:v>3.9872582494009934E-40</c:v>
                </c:pt>
                <c:pt idx="550">
                  <c:v>2.2067015755515464E-40</c:v>
                </c:pt>
                <c:pt idx="551">
                  <c:v>1.21886324011345E-40</c:v>
                </c:pt>
                <c:pt idx="552">
                  <c:v>6.7190595136649125E-41</c:v>
                </c:pt>
                <c:pt idx="553">
                  <c:v>3.6966142280672314E-41</c:v>
                </c:pt>
                <c:pt idx="554">
                  <c:v>2.0297469992596351E-41</c:v>
                </c:pt>
                <c:pt idx="555">
                  <c:v>1.1122996988812269E-41</c:v>
                </c:pt>
                <c:pt idx="556">
                  <c:v>6.0833648719019909E-42</c:v>
                </c:pt>
                <c:pt idx="557">
                  <c:v>3.3205348754118832E-42</c:v>
                </c:pt>
                <c:pt idx="558">
                  <c:v>1.8088991749084219E-42</c:v>
                </c:pt>
                <c:pt idx="559">
                  <c:v>9.8347383403563724E-43</c:v>
                </c:pt>
                <c:pt idx="560">
                  <c:v>5.3364616545992986E-43</c:v>
                </c:pt>
                <c:pt idx="561">
                  <c:v>2.8899219317278566E-43</c:v>
                </c:pt>
                <c:pt idx="562">
                  <c:v>1.5619278296506238E-43</c:v>
                </c:pt>
                <c:pt idx="563">
                  <c:v>8.4251559707695016E-44</c:v>
                </c:pt>
                <c:pt idx="564">
                  <c:v>4.5356242679889689E-44</c:v>
                </c:pt>
                <c:pt idx="565">
                  <c:v>2.436903465310177E-44</c:v>
                </c:pt>
                <c:pt idx="566">
                  <c:v>1.3067175232277814E-44</c:v>
                </c:pt>
                <c:pt idx="567">
                  <c:v>6.9930597505564935E-45</c:v>
                </c:pt>
                <c:pt idx="568">
                  <c:v>3.7350369042660837E-45</c:v>
                </c:pt>
                <c:pt idx="569">
                  <c:v>1.9909698796731874E-45</c:v>
                </c:pt>
                <c:pt idx="570">
                  <c:v>1.0591966946819979E-45</c:v>
                </c:pt>
                <c:pt idx="571">
                  <c:v>5.6238104988497593E-46</c:v>
                </c:pt>
                <c:pt idx="572">
                  <c:v>2.9800728021245308E-46</c:v>
                </c:pt>
                <c:pt idx="573">
                  <c:v>1.5760326266729384E-46</c:v>
                </c:pt>
                <c:pt idx="574">
                  <c:v>8.3185123997520789E-47</c:v>
                </c:pt>
                <c:pt idx="575">
                  <c:v>4.3819585694633642E-47</c:v>
                </c:pt>
                <c:pt idx="576">
                  <c:v>2.3037375447041006E-47</c:v>
                </c:pt>
                <c:pt idx="577">
                  <c:v>1.2087594090263547E-47</c:v>
                </c:pt>
                <c:pt idx="578">
                  <c:v>6.3297836977363055E-48</c:v>
                </c:pt>
                <c:pt idx="579">
                  <c:v>3.3081104842424754E-48</c:v>
                </c:pt>
                <c:pt idx="580">
                  <c:v>1.7254932957948752E-48</c:v>
                </c:pt>
                <c:pt idx="581">
                  <c:v>8.9823232710020906E-49</c:v>
                </c:pt>
                <c:pt idx="582">
                  <c:v>4.6666606431153136E-49</c:v>
                </c:pt>
                <c:pt idx="583">
                  <c:v>2.4197243451757932E-49</c:v>
                </c:pt>
                <c:pt idx="584">
                  <c:v>1.2521827076140335E-49</c:v>
                </c:pt>
                <c:pt idx="585">
                  <c:v>6.4671307926385405E-50</c:v>
                </c:pt>
                <c:pt idx="586">
                  <c:v>3.3334789804304848E-50</c:v>
                </c:pt>
                <c:pt idx="587">
                  <c:v>1.7148491875728133E-50</c:v>
                </c:pt>
                <c:pt idx="588">
                  <c:v>8.804329294590371E-51</c:v>
                </c:pt>
                <c:pt idx="589">
                  <c:v>4.5113732197990678E-51</c:v>
                </c:pt>
                <c:pt idx="590">
                  <c:v>2.3070838087244632E-51</c:v>
                </c:pt>
                <c:pt idx="591">
                  <c:v>1.1774978416952702E-51</c:v>
                </c:pt>
                <c:pt idx="592">
                  <c:v>5.9978969875393841E-52</c:v>
                </c:pt>
                <c:pt idx="593">
                  <c:v>3.0491586369757018E-52</c:v>
                </c:pt>
                <c:pt idx="594">
                  <c:v>1.5470458007348249E-52</c:v>
                </c:pt>
                <c:pt idx="595">
                  <c:v>7.8337274434775462E-53</c:v>
                </c:pt>
                <c:pt idx="596">
                  <c:v>3.9589122664571309E-53</c:v>
                </c:pt>
                <c:pt idx="597">
                  <c:v>1.9967579951777491E-53</c:v>
                </c:pt>
                <c:pt idx="598">
                  <c:v>1.0051181630929598E-53</c:v>
                </c:pt>
                <c:pt idx="599">
                  <c:v>5.0495298557503742E-54</c:v>
                </c:pt>
                <c:pt idx="600">
                  <c:v>2.5317854636899581E-54</c:v>
                </c:pt>
                <c:pt idx="601">
                  <c:v>1.2669077535450773E-54</c:v>
                </c:pt>
                <c:pt idx="602">
                  <c:v>6.3271076034105134E-55</c:v>
                </c:pt>
                <c:pt idx="603">
                  <c:v>3.1536070745632192E-55</c:v>
                </c:pt>
                <c:pt idx="604">
                  <c:v>1.5687439946904657E-55</c:v>
                </c:pt>
                <c:pt idx="605">
                  <c:v>7.7882288748388812E-56</c:v>
                </c:pt>
                <c:pt idx="606">
                  <c:v>3.858935055278483E-56</c:v>
                </c:pt>
                <c:pt idx="607">
                  <c:v>1.9082636067029072E-56</c:v>
                </c:pt>
                <c:pt idx="608">
                  <c:v>9.4178420030636751E-57</c:v>
                </c:pt>
                <c:pt idx="609">
                  <c:v>4.6388098127970934E-57</c:v>
                </c:pt>
                <c:pt idx="610">
                  <c:v>2.2803623839876472E-57</c:v>
                </c:pt>
                <c:pt idx="611">
                  <c:v>1.1187764191939529E-57</c:v>
                </c:pt>
                <c:pt idx="612">
                  <c:v>5.4780358992549603E-58</c:v>
                </c:pt>
                <c:pt idx="613">
                  <c:v>2.677001276704097E-58</c:v>
                </c:pt>
                <c:pt idx="614">
                  <c:v>1.305612853523489E-58</c:v>
                </c:pt>
                <c:pt idx="615">
                  <c:v>6.3551000186291267E-59</c:v>
                </c:pt>
                <c:pt idx="616">
                  <c:v>3.0872549625499264E-59</c:v>
                </c:pt>
                <c:pt idx="617">
                  <c:v>1.4968033246758231E-59</c:v>
                </c:pt>
                <c:pt idx="618">
                  <c:v>7.24267696230123E-60</c:v>
                </c:pt>
                <c:pt idx="619">
                  <c:v>3.4976441772915258E-60</c:v>
                </c:pt>
                <c:pt idx="620">
                  <c:v>1.6857542781394313E-60</c:v>
                </c:pt>
                <c:pt idx="621">
                  <c:v>8.1087712615919533E-61</c:v>
                </c:pt>
                <c:pt idx="622">
                  <c:v>3.8927629954379579E-61</c:v>
                </c:pt>
                <c:pt idx="623">
                  <c:v>1.8651038178753972E-61</c:v>
                </c:pt>
                <c:pt idx="624">
                  <c:v>8.918466664204585E-62</c:v>
                </c:pt>
                <c:pt idx="625">
                  <c:v>4.2561753283602575E-62</c:v>
                </c:pt>
                <c:pt idx="626">
                  <c:v>2.0271736893807284E-62</c:v>
                </c:pt>
                <c:pt idx="627">
                  <c:v>9.636172064267638E-63</c:v>
                </c:pt>
                <c:pt idx="628">
                  <c:v>4.5715162289678683E-63</c:v>
                </c:pt>
                <c:pt idx="629">
                  <c:v>2.164502640171686E-63</c:v>
                </c:pt>
                <c:pt idx="630">
                  <c:v>1.0228174016532057E-63</c:v>
                </c:pt>
                <c:pt idx="631">
                  <c:v>4.8236993455024751E-64</c:v>
                </c:pt>
                <c:pt idx="632">
                  <c:v>2.2704110305731884E-64</c:v>
                </c:pt>
                <c:pt idx="633">
                  <c:v>1.0665246058832023E-64</c:v>
                </c:pt>
                <c:pt idx="634">
                  <c:v>5.0001082344015666E-65</c:v>
                </c:pt>
                <c:pt idx="635">
                  <c:v>2.3395377947325963E-65</c:v>
                </c:pt>
                <c:pt idx="636">
                  <c:v>1.092503558028826E-65</c:v>
                </c:pt>
                <c:pt idx="637">
                  <c:v>5.0916411637960413E-66</c:v>
                </c:pt>
                <c:pt idx="638">
                  <c:v>2.3682898416204303E-66</c:v>
                </c:pt>
                <c:pt idx="639">
                  <c:v>1.09939573984724E-66</c:v>
                </c:pt>
                <c:pt idx="640">
                  <c:v>5.0934891068177362E-67</c:v>
                </c:pt>
                <c:pt idx="641">
                  <c:v>2.3551514931728321E-67</c:v>
                </c:pt>
                <c:pt idx="642">
                  <c:v>1.0868370842128077E-67</c:v>
                </c:pt>
                <c:pt idx="643">
                  <c:v>5.0055543776382332E-68</c:v>
                </c:pt>
                <c:pt idx="644">
                  <c:v>2.3008168700664938E-68</c:v>
                </c:pt>
                <c:pt idx="645">
                  <c:v>1.0554898389756719E-68</c:v>
                </c:pt>
                <c:pt idx="646">
                  <c:v>4.8324591873524289E-69</c:v>
                </c:pt>
                <c:pt idx="647">
                  <c:v>2.2081291312690228E-69</c:v>
                </c:pt>
                <c:pt idx="648">
                  <c:v>1.0069847049420238E-69</c:v>
                </c:pt>
                <c:pt idx="649">
                  <c:v>4.5831430767295805E-70</c:v>
                </c:pt>
                <c:pt idx="650">
                  <c:v>2.0818339700130128E-70</c:v>
                </c:pt>
                <c:pt idx="651">
                  <c:v>9.4378028437578172E-71</c:v>
                </c:pt>
                <c:pt idx="652">
                  <c:v>4.2700980252586164E-71</c:v>
                </c:pt>
                <c:pt idx="653">
                  <c:v>1.9281771125347141E-71</c:v>
                </c:pt>
                <c:pt idx="654">
                  <c:v>8.6895670054399198E-72</c:v>
                </c:pt>
                <c:pt idx="655">
                  <c:v>3.908332316896875E-72</c:v>
                </c:pt>
                <c:pt idx="656">
                  <c:v>1.7543933212798229E-72</c:v>
                </c:pt>
                <c:pt idx="657">
                  <c:v>7.8596748767575862E-73</c:v>
                </c:pt>
                <c:pt idx="658">
                  <c:v>3.5141826622410926E-73</c:v>
                </c:pt>
                <c:pt idx="659">
                  <c:v>1.5681449957834961E-73</c:v>
                </c:pt>
                <c:pt idx="660">
                  <c:v>6.98377494437682E-74</c:v>
                </c:pt>
                <c:pt idx="661">
                  <c:v>3.1041048974392304E-74</c:v>
                </c:pt>
                <c:pt idx="662">
                  <c:v>1.3769706290529874E-74</c:v>
                </c:pt>
                <c:pt idx="663">
                  <c:v>6.0961423411295124E-75</c:v>
                </c:pt>
                <c:pt idx="664">
                  <c:v>2.6935662109207185E-75</c:v>
                </c:pt>
                <c:pt idx="665">
                  <c:v>1.187797334436691E-75</c:v>
                </c:pt>
                <c:pt idx="666">
                  <c:v>5.2275617497476537E-76</c:v>
                </c:pt>
                <c:pt idx="667">
                  <c:v>2.2961387672984895E-76</c:v>
                </c:pt>
                <c:pt idx="668">
                  <c:v>1.006558973798148E-76</c:v>
                </c:pt>
                <c:pt idx="669">
                  <c:v>4.4037479433582085E-77</c:v>
                </c:pt>
                <c:pt idx="670">
                  <c:v>1.9228606678089862E-77</c:v>
                </c:pt>
                <c:pt idx="671">
                  <c:v>8.3794461245530742E-78</c:v>
                </c:pt>
                <c:pt idx="672">
                  <c:v>3.6443908231844198E-78</c:v>
                </c:pt>
                <c:pt idx="673">
                  <c:v>1.5818915642846817E-78</c:v>
                </c:pt>
                <c:pt idx="674">
                  <c:v>6.8528402863530567E-79</c:v>
                </c:pt>
                <c:pt idx="675">
                  <c:v>2.9628293940923897E-79</c:v>
                </c:pt>
                <c:pt idx="676">
                  <c:v>1.2784531377611117E-79</c:v>
                </c:pt>
                <c:pt idx="677">
                  <c:v>5.5056058476646228E-80</c:v>
                </c:pt>
                <c:pt idx="678">
                  <c:v>2.3662877424737036E-80</c:v>
                </c:pt>
                <c:pt idx="679">
                  <c:v>1.015014218388407E-80</c:v>
                </c:pt>
                <c:pt idx="680">
                  <c:v>4.3452906607123278E-81</c:v>
                </c:pt>
                <c:pt idx="681">
                  <c:v>1.8565543719640798E-81</c:v>
                </c:pt>
                <c:pt idx="682">
                  <c:v>7.916599008943152E-82</c:v>
                </c:pt>
                <c:pt idx="683">
                  <c:v>3.3690833617432852E-82</c:v>
                </c:pt>
                <c:pt idx="684">
                  <c:v>1.4309583742642622E-82</c:v>
                </c:pt>
                <c:pt idx="685">
                  <c:v>6.0657482078480987E-83</c:v>
                </c:pt>
                <c:pt idx="686">
                  <c:v>2.5661609442309988E-83</c:v>
                </c:pt>
                <c:pt idx="687">
                  <c:v>1.0834915724029229E-83</c:v>
                </c:pt>
                <c:pt idx="688">
                  <c:v>4.5657204682773919E-84</c:v>
                </c:pt>
                <c:pt idx="689">
                  <c:v>1.9201503427007003E-84</c:v>
                </c:pt>
                <c:pt idx="690">
                  <c:v>8.0594106323685564E-85</c:v>
                </c:pt>
                <c:pt idx="691">
                  <c:v>3.3760857440152816E-85</c:v>
                </c:pt>
                <c:pt idx="692">
                  <c:v>1.411450937644166E-85</c:v>
                </c:pt>
                <c:pt idx="693">
                  <c:v>5.8892533740547798E-86</c:v>
                </c:pt>
                <c:pt idx="694">
                  <c:v>2.4524311662428622E-86</c:v>
                </c:pt>
                <c:pt idx="695">
                  <c:v>1.0192378620450082E-86</c:v>
                </c:pt>
                <c:pt idx="696">
                  <c:v>4.2276244811516573E-87</c:v>
                </c:pt>
                <c:pt idx="697">
                  <c:v>1.7500860152277642E-87</c:v>
                </c:pt>
                <c:pt idx="698">
                  <c:v>7.2304365448587324E-88</c:v>
                </c:pt>
                <c:pt idx="699">
                  <c:v>2.9813418609304798E-88</c:v>
                </c:pt>
                <c:pt idx="700">
                  <c:v>1.226877413822669E-88</c:v>
                </c:pt>
                <c:pt idx="701">
                  <c:v>5.0388647227482579E-89</c:v>
                </c:pt>
                <c:pt idx="702">
                  <c:v>2.0654104079485945E-89</c:v>
                </c:pt>
                <c:pt idx="703">
                  <c:v>8.4493277664268872E-90</c:v>
                </c:pt>
                <c:pt idx="704">
                  <c:v>3.4496901478748118E-90</c:v>
                </c:pt>
                <c:pt idx="705">
                  <c:v>1.4056595693691114E-90</c:v>
                </c:pt>
                <c:pt idx="706">
                  <c:v>5.7163966100092145E-91</c:v>
                </c:pt>
                <c:pt idx="707">
                  <c:v>2.3200999079782274E-91</c:v>
                </c:pt>
                <c:pt idx="708">
                  <c:v>9.3979505398143169E-92</c:v>
                </c:pt>
                <c:pt idx="709">
                  <c:v>3.7992839907041504E-92</c:v>
                </c:pt>
                <c:pt idx="710">
                  <c:v>1.5328953067303158E-92</c:v>
                </c:pt>
                <c:pt idx="711">
                  <c:v>6.1725606489326722E-93</c:v>
                </c:pt>
                <c:pt idx="712">
                  <c:v>2.4806207458054223E-93</c:v>
                </c:pt>
                <c:pt idx="713">
                  <c:v>9.949414205969329E-94</c:v>
                </c:pt>
                <c:pt idx="714">
                  <c:v>3.9826925876349791E-94</c:v>
                </c:pt>
                <c:pt idx="715">
                  <c:v>1.5911026332421445E-94</c:v>
                </c:pt>
                <c:pt idx="716">
                  <c:v>6.3439790123986134E-95</c:v>
                </c:pt>
                <c:pt idx="717">
                  <c:v>2.5244537295422309E-95</c:v>
                </c:pt>
                <c:pt idx="718">
                  <c:v>1.0025712043529375E-95</c:v>
                </c:pt>
                <c:pt idx="719">
                  <c:v>3.9737923820503765E-96</c:v>
                </c:pt>
                <c:pt idx="720">
                  <c:v>1.571944662292898E-96</c:v>
                </c:pt>
                <c:pt idx="721">
                  <c:v>6.2059956694682306E-97</c:v>
                </c:pt>
                <c:pt idx="722">
                  <c:v>2.4452756174256299E-97</c:v>
                </c:pt>
                <c:pt idx="723">
                  <c:v>9.6158194651891367E-98</c:v>
                </c:pt>
                <c:pt idx="724">
                  <c:v>3.7738698531228797E-98</c:v>
                </c:pt>
                <c:pt idx="725">
                  <c:v>1.4781879959365553E-98</c:v>
                </c:pt>
                <c:pt idx="726">
                  <c:v>5.7784925509805014E-99</c:v>
                </c:pt>
                <c:pt idx="727">
                  <c:v>2.254455040217643E-99</c:v>
                </c:pt>
                <c:pt idx="728">
                  <c:v>8.7783063718016979E-100</c:v>
                </c:pt>
                <c:pt idx="729">
                  <c:v>3.4113165700488696E-100</c:v>
                </c:pt>
                <c:pt idx="730">
                  <c:v>1.323047534583596E-100</c:v>
                </c:pt>
                <c:pt idx="731">
                  <c:v>5.121191385190831E-101</c:v>
                </c:pt>
                <c:pt idx="732">
                  <c:v>1.9783753810755678E-101</c:v>
                </c:pt>
                <c:pt idx="733">
                  <c:v>7.6276108201739899E-102</c:v>
                </c:pt>
                <c:pt idx="734">
                  <c:v>2.9350160981017834E-102</c:v>
                </c:pt>
                <c:pt idx="735">
                  <c:v>1.127131490300787E-102</c:v>
                </c:pt>
                <c:pt idx="736">
                  <c:v>4.3199708235095408E-103</c:v>
                </c:pt>
                <c:pt idx="737">
                  <c:v>1.6524532371448309E-103</c:v>
                </c:pt>
                <c:pt idx="738">
                  <c:v>6.3084065954037142E-104</c:v>
                </c:pt>
                <c:pt idx="739">
                  <c:v>2.403545292388114E-104</c:v>
                </c:pt>
                <c:pt idx="740">
                  <c:v>9.1395976642506239E-105</c:v>
                </c:pt>
                <c:pt idx="741">
                  <c:v>3.4685182184707986E-105</c:v>
                </c:pt>
                <c:pt idx="742">
                  <c:v>1.3137206191505232E-105</c:v>
                </c:pt>
                <c:pt idx="743">
                  <c:v>4.9659710909335676E-106</c:v>
                </c:pt>
                <c:pt idx="744">
                  <c:v>1.8734732308812127E-106</c:v>
                </c:pt>
                <c:pt idx="745">
                  <c:v>7.0539590063552858E-107</c:v>
                </c:pt>
                <c:pt idx="746">
                  <c:v>2.6506995553036828E-107</c:v>
                </c:pt>
                <c:pt idx="747">
                  <c:v>9.9410031942180744E-108</c:v>
                </c:pt>
                <c:pt idx="748">
                  <c:v>3.7208490859997375E-108</c:v>
                </c:pt>
                <c:pt idx="749">
                  <c:v>1.3899399338346837E-108</c:v>
                </c:pt>
                <c:pt idx="750">
                  <c:v>5.1819371806937025E-109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E9CE-4884-B5BF-3FD9FECAB97E}"/>
            </c:ext>
          </c:extLst>
        </c:ser>
        <c:ser>
          <c:idx val="5"/>
          <c:order val="5"/>
          <c:tx>
            <c:strRef>
              <c:f>Sheet1!$G$3</c:f>
              <c:strCache>
                <c:ptCount val="1"/>
                <c:pt idx="0">
                  <c:v>x=50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Sheet1!$G$4:$G$754</c:f>
              <c:numCache>
                <c:formatCode>General</c:formatCode>
                <c:ptCount val="751"/>
                <c:pt idx="0">
                  <c:v>1.0428722173536323E-27</c:v>
                </c:pt>
                <c:pt idx="1">
                  <c:v>1.549623056254308E-27</c:v>
                </c:pt>
                <c:pt idx="2">
                  <c:v>2.2995707052995747E-27</c:v>
                </c:pt>
                <c:pt idx="3">
                  <c:v>3.4079498224397923E-27</c:v>
                </c:pt>
                <c:pt idx="4">
                  <c:v>5.0438869298991E-27</c:v>
                </c:pt>
                <c:pt idx="5">
                  <c:v>7.4552673003492826E-27</c:v>
                </c:pt>
                <c:pt idx="6">
                  <c:v>1.1004918292321096E-26</c:v>
                </c:pt>
                <c:pt idx="7">
                  <c:v>1.6223186167785552E-26</c:v>
                </c:pt>
                <c:pt idx="8">
                  <c:v>2.388422796737109E-26</c:v>
                </c:pt>
                <c:pt idx="9">
                  <c:v>3.5116561923821039E-26</c:v>
                </c:pt>
                <c:pt idx="10">
                  <c:v>5.1563038118202047E-26</c:v>
                </c:pt>
                <c:pt idx="11">
                  <c:v>7.5612001276308021E-26</c:v>
                </c:pt>
                <c:pt idx="12">
                  <c:v>1.1073086538306719E-25</c:v>
                </c:pt>
                <c:pt idx="13">
                  <c:v>1.619468038790189E-25</c:v>
                </c:pt>
                <c:pt idx="14">
                  <c:v>2.3653847634982514E-25</c:v>
                </c:pt>
                <c:pt idx="15">
                  <c:v>3.4503006099463736E-25</c:v>
                </c:pt>
                <c:pt idx="16">
                  <c:v>5.0261772628642612E-25</c:v>
                </c:pt>
                <c:pt idx="17">
                  <c:v>7.312138246209732E-25</c:v>
                </c:pt>
                <c:pt idx="18">
                  <c:v>1.0623722366685269E-24</c:v>
                </c:pt>
                <c:pt idx="19">
                  <c:v>1.541468867192754E-24</c:v>
                </c:pt>
                <c:pt idx="20">
                  <c:v>2.2336675205742491E-24</c:v>
                </c:pt>
                <c:pt idx="21">
                  <c:v>3.2324217996855913E-24</c:v>
                </c:pt>
                <c:pt idx="22">
                  <c:v>4.6715741981687074E-24</c:v>
                </c:pt>
                <c:pt idx="23">
                  <c:v>6.7425504004466161E-24</c:v>
                </c:pt>
                <c:pt idx="24">
                  <c:v>9.7187604610102913E-24</c:v>
                </c:pt>
                <c:pt idx="25">
                  <c:v>1.3990179321286454E-23</c:v>
                </c:pt>
                <c:pt idx="26">
                  <c:v>2.0112284811625147E-23</c:v>
                </c:pt>
                <c:pt idx="27">
                  <c:v>2.8875217624353786E-23</c:v>
                </c:pt>
                <c:pt idx="28">
                  <c:v>4.1401382918426675E-23</c:v>
                </c:pt>
                <c:pt idx="29">
                  <c:v>5.9282997721644486E-23</c:v>
                </c:pt>
                <c:pt idx="30">
                  <c:v>8.4775662177097358E-23</c:v>
                </c:pt>
                <c:pt idx="31">
                  <c:v>1.2107039282679783E-22</c:v>
                </c:pt>
                <c:pt idx="32">
                  <c:v>1.7267538725499818E-22</c:v>
                </c:pt>
                <c:pt idx="33">
                  <c:v>2.4595103365057094E-22</c:v>
                </c:pt>
                <c:pt idx="34">
                  <c:v>3.498586305355626E-22</c:v>
                </c:pt>
                <c:pt idx="35">
                  <c:v>4.9700671660370944E-22</c:v>
                </c:pt>
                <c:pt idx="36">
                  <c:v>7.0511126031776567E-22</c:v>
                </c:pt>
                <c:pt idx="37">
                  <c:v>9.9903054971902398E-22</c:v>
                </c:pt>
                <c:pt idx="38">
                  <c:v>1.4135969967977636E-21</c:v>
                </c:pt>
                <c:pt idx="39">
                  <c:v>1.997552420727505E-21</c:v>
                </c:pt>
                <c:pt idx="40">
                  <c:v>2.819009131508569E-21</c:v>
                </c:pt>
                <c:pt idx="41">
                  <c:v>3.9730177610752859E-21</c:v>
                </c:pt>
                <c:pt idx="42">
                  <c:v>5.5920398384080574E-21</c:v>
                </c:pt>
                <c:pt idx="43">
                  <c:v>7.8604196598447355E-21</c:v>
                </c:pt>
                <c:pt idx="44">
                  <c:v>1.1034354591257826E-20</c:v>
                </c:pt>
                <c:pt idx="45">
                  <c:v>1.5469414095009757E-20</c:v>
                </c:pt>
                <c:pt idx="46">
                  <c:v>2.1658407491645654E-20</c:v>
                </c:pt>
                <c:pt idx="47">
                  <c:v>3.0283418770551091E-20</c:v>
                </c:pt>
                <c:pt idx="48">
                  <c:v>4.2287207830157025E-20</c:v>
                </c:pt>
                <c:pt idx="49">
                  <c:v>5.8971047812531093E-20</c:v>
                </c:pt>
                <c:pt idx="50">
                  <c:v>8.2128597239236347E-20</c:v>
                </c:pt>
                <c:pt idx="51">
                  <c:v>1.1422882040672724E-19</c:v>
                </c:pt>
                <c:pt idx="52">
                  <c:v>1.586655732946655E-19</c:v>
                </c:pt>
                <c:pt idx="53">
                  <c:v>2.2009766987523461E-19</c:v>
                </c:pt>
                <c:pt idx="54">
                  <c:v>3.0491157454115928E-19</c:v>
                </c:pt>
                <c:pt idx="55">
                  <c:v>4.2185004792104621E-19</c:v>
                </c:pt>
                <c:pt idx="56">
                  <c:v>5.8286505868795862E-19</c:v>
                </c:pt>
                <c:pt idx="57">
                  <c:v>8.0427332703708259E-19</c:v>
                </c:pt>
                <c:pt idx="58">
                  <c:v>1.1083196599207553E-18</c:v>
                </c:pt>
                <c:pt idx="59">
                  <c:v>1.5252889864608075E-18</c:v>
                </c:pt>
                <c:pt idx="60">
                  <c:v>2.0963556247234081E-18</c:v>
                </c:pt>
                <c:pt idx="61">
                  <c:v>2.8774216571378233E-18</c:v>
                </c:pt>
                <c:pt idx="62">
                  <c:v>3.9442804256591074E-18</c:v>
                </c:pt>
                <c:pt idx="63">
                  <c:v>5.3995527325277714E-18</c:v>
                </c:pt>
                <c:pt idx="64">
                  <c:v>7.3819910747957245E-18</c:v>
                </c:pt>
                <c:pt idx="65">
                  <c:v>1.0078942578713724E-17</c:v>
                </c:pt>
                <c:pt idx="66">
                  <c:v>1.3743019175491125E-17</c:v>
                </c:pt>
                <c:pt idx="67">
                  <c:v>1.8714363477842516E-17</c:v>
                </c:pt>
                <c:pt idx="68">
                  <c:v>2.5450346198047092E-17</c:v>
                </c:pt>
                <c:pt idx="69">
                  <c:v>3.4565118871064663E-17</c:v>
                </c:pt>
                <c:pt idx="70">
                  <c:v>4.6882217083149687E-17</c:v>
                </c:pt>
                <c:pt idx="71">
                  <c:v>6.3504420094272405E-17</c:v>
                </c:pt>
                <c:pt idx="72">
                  <c:v>8.5906394857390029E-17</c:v>
                </c:pt>
                <c:pt idx="73">
                  <c:v>1.160573792913881E-16</c:v>
                </c:pt>
                <c:pt idx="74">
                  <c:v>1.5658341169978411E-16</c:v>
                </c:pt>
                <c:pt idx="75">
                  <c:v>2.1098154565170373E-16</c:v>
                </c:pt>
                <c:pt idx="76">
                  <c:v>2.8390230213685278E-16</c:v>
                </c:pt>
                <c:pt idx="77">
                  <c:v>3.8152155985139843E-16</c:v>
                </c:pt>
                <c:pt idx="78">
                  <c:v>5.1202949895827895E-16</c:v>
                </c:pt>
                <c:pt idx="79">
                  <c:v>6.8627251464825979E-16</c:v>
                </c:pt>
                <c:pt idx="80">
                  <c:v>9.1859474246156663E-16</c:v>
                </c:pt>
                <c:pt idx="81">
                  <c:v>1.2279396742961003E-15</c:v>
                </c:pt>
                <c:pt idx="82">
                  <c:v>1.6392901670764152E-15</c:v>
                </c:pt>
                <c:pt idx="83">
                  <c:v>2.1855480676525031E-15</c:v>
                </c:pt>
                <c:pt idx="84">
                  <c:v>2.9099841100588227E-15</c:v>
                </c:pt>
                <c:pt idx="85">
                  <c:v>3.8694264750334541E-15</c:v>
                </c:pt>
                <c:pt idx="86">
                  <c:v>5.1384047019900523E-15</c:v>
                </c:pt>
                <c:pt idx="87">
                  <c:v>6.8145273720702404E-15</c:v>
                </c:pt>
                <c:pt idx="88">
                  <c:v>9.0254507462436801E-15</c:v>
                </c:pt>
                <c:pt idx="89">
                  <c:v>1.193789588790309E-14</c:v>
                </c:pt>
                <c:pt idx="90">
                  <c:v>1.5769299434960537E-14</c:v>
                </c:pt>
                <c:pt idx="91">
                  <c:v>2.0802845276010171E-14</c:v>
                </c:pt>
                <c:pt idx="92">
                  <c:v>2.7406829901401241E-14</c:v>
                </c:pt>
                <c:pt idx="93">
                  <c:v>3.6059574361843102E-14</c:v>
                </c:pt>
                <c:pt idx="94">
                  <c:v>4.7381424577165138E-14</c:v>
                </c:pt>
                <c:pt idx="95">
                  <c:v>6.217579664320321E-14</c:v>
                </c:pt>
                <c:pt idx="96">
                  <c:v>8.1481746486108748E-14</c:v>
                </c:pt>
                <c:pt idx="97">
                  <c:v>1.0664120065444411E-13</c:v>
                </c:pt>
                <c:pt idx="98">
                  <c:v>1.3938481061481147E-13</c:v>
                </c:pt>
                <c:pt idx="99">
                  <c:v>1.8194142794283846E-13</c:v>
                </c:pt>
                <c:pt idx="100">
                  <c:v>2.3717749330426236E-13</c:v>
                </c:pt>
                <c:pt idx="101">
                  <c:v>3.0877425100567536E-13</c:v>
                </c:pt>
                <c:pt idx="102">
                  <c:v>4.0145272057054398E-13</c:v>
                </c:pt>
                <c:pt idx="103">
                  <c:v>5.2125887234908899E-13</c:v>
                </c:pt>
                <c:pt idx="104">
                  <c:v>6.7592458218575052E-13</c:v>
                </c:pt>
                <c:pt idx="105">
                  <c:v>8.7532382333015492E-13</c:v>
                </c:pt>
                <c:pt idx="106">
                  <c:v>1.132048366390801E-12</c:v>
                </c:pt>
                <c:pt idx="107">
                  <c:v>1.462133212732667E-12</c:v>
                </c:pt>
                <c:pt idx="108">
                  <c:v>1.8859693419822186E-12</c:v>
                </c:pt>
                <c:pt idx="109">
                  <c:v>2.429450424455397E-12</c:v>
                </c:pt>
                <c:pt idx="110">
                  <c:v>3.1254113153669895E-12</c:v>
                </c:pt>
                <c:pt idx="111">
                  <c:v>4.0154298706872939E-12</c:v>
                </c:pt>
                <c:pt idx="112">
                  <c:v>5.1520804614023998E-12</c:v>
                </c:pt>
                <c:pt idx="113">
                  <c:v>6.601748185078688E-12</c:v>
                </c:pt>
                <c:pt idx="114">
                  <c:v>8.448137988814901E-12</c:v>
                </c:pt>
                <c:pt idx="115">
                  <c:v>1.0796643695886743E-11</c:v>
                </c:pt>
                <c:pt idx="116">
                  <c:v>1.3779779432131729E-11</c:v>
                </c:pt>
                <c:pt idx="117">
                  <c:v>1.756392156779247E-11</c:v>
                </c:pt>
                <c:pt idx="118">
                  <c:v>2.2357664685760774E-11</c:v>
                </c:pt>
                <c:pt idx="119">
                  <c:v>2.8422162234944146E-11</c:v>
                </c:pt>
                <c:pt idx="120">
                  <c:v>3.6083903778017492E-11</c:v>
                </c:pt>
                <c:pt idx="121">
                  <c:v>4.575047888419787E-11</c:v>
                </c:pt>
                <c:pt idx="122">
                  <c:v>5.792999605054213E-11</c:v>
                </c:pt>
                <c:pt idx="123">
                  <c:v>7.3254967458709555E-11</c:v>
                </c:pt>
                <c:pt idx="124">
                  <c:v>9.2511641484494389E-11</c:v>
                </c:pt>
                <c:pt idx="125">
                  <c:v>1.1667597008110714E-10</c:v>
                </c:pt>
                <c:pt idx="126">
                  <c:v>1.469576437995635E-10</c:v>
                </c:pt>
                <c:pt idx="127">
                  <c:v>1.8485392072152266E-10</c:v>
                </c:pt>
                <c:pt idx="128">
                  <c:v>2.3221532564408401E-10</c:v>
                </c:pt>
                <c:pt idx="129">
                  <c:v>2.9132571259436962E-10</c:v>
                </c:pt>
                <c:pt idx="130">
                  <c:v>3.6499967893681695E-10</c:v>
                </c:pt>
                <c:pt idx="131">
                  <c:v>4.5670090662847371E-10</c:v>
                </c:pt>
                <c:pt idx="132">
                  <c:v>5.7068570139027895E-10</c:v>
                </c:pt>
                <c:pt idx="133">
                  <c:v>7.1217682195592513E-10</c:v>
                </c:pt>
                <c:pt idx="134">
                  <c:v>8.8757366016923705E-10</c:v>
                </c:pt>
                <c:pt idx="135">
                  <c:v>1.1047059726956111E-9</c:v>
                </c:pt>
                <c:pt idx="136">
                  <c:v>1.3731397041933208E-9</c:v>
                </c:pt>
                <c:pt idx="137">
                  <c:v>1.7045450116196376E-9</c:v>
                </c:pt>
                <c:pt idx="138">
                  <c:v>2.1131384360226957E-9</c:v>
                </c:pt>
                <c:pt idx="139">
                  <c:v>2.6162133127306354E-9</c:v>
                </c:pt>
                <c:pt idx="140">
                  <c:v>3.2347750098220898E-9</c:v>
                </c:pt>
                <c:pt idx="141">
                  <c:v>3.9943004907408305E-9</c:v>
                </c:pt>
                <c:pt idx="142">
                  <c:v>4.925645069183794E-9</c:v>
                </c:pt>
                <c:pt idx="143">
                  <c:v>6.0661231295553005E-9</c:v>
                </c:pt>
                <c:pt idx="144">
                  <c:v>7.4607940989565881E-9</c:v>
                </c:pt>
                <c:pt idx="145">
                  <c:v>9.1639901601724748E-9</c:v>
                </c:pt>
                <c:pt idx="146">
                  <c:v>1.1241128182124545E-8</c:v>
                </c:pt>
                <c:pt idx="147">
                  <c:v>1.3770855217566861E-8</c:v>
                </c:pt>
                <c:pt idx="148">
                  <c:v>1.684758479096948E-8</c:v>
                </c:pt>
                <c:pt idx="149">
                  <c:v>2.0584490197540456E-8</c:v>
                </c:pt>
                <c:pt idx="150">
                  <c:v>2.5117031294194904E-8</c:v>
                </c:pt>
                <c:pt idx="151">
                  <c:v>3.0607102934532427E-8</c:v>
                </c:pt>
                <c:pt idx="152">
                  <c:v>3.7247906445075487E-8</c:v>
                </c:pt>
                <c:pt idx="153">
                  <c:v>4.5269660534922084E-8</c:v>
                </c:pt>
                <c:pt idx="154">
                  <c:v>5.4946284964783496E-8</c:v>
                </c:pt>
                <c:pt idx="155">
                  <c:v>6.6603209376574088E-8</c:v>
                </c:pt>
                <c:pt idx="156">
                  <c:v>8.0626481116792709E-8</c:v>
                </c:pt>
                <c:pt idx="157">
                  <c:v>9.7473369903634657E-8</c:v>
                </c:pt>
                <c:pt idx="158">
                  <c:v>1.1768469402833452E-7</c:v>
                </c:pt>
                <c:pt idx="159">
                  <c:v>1.4189912269466468E-7</c:v>
                </c:pt>
                <c:pt idx="160">
                  <c:v>1.7086974234414995E-7</c:v>
                </c:pt>
                <c:pt idx="161">
                  <c:v>2.0548321165111781E-7</c:v>
                </c:pt>
                <c:pt idx="162">
                  <c:v>2.4678187056692915E-7</c:v>
                </c:pt>
                <c:pt idx="163">
                  <c:v>2.9598921361097476E-7</c:v>
                </c:pt>
                <c:pt idx="164">
                  <c:v>3.5453918680657025E-7</c:v>
                </c:pt>
                <c:pt idx="165">
                  <c:v>4.241098214909442E-7</c:v>
                </c:pt>
                <c:pt idx="166">
                  <c:v>5.0666177692192463E-7</c:v>
                </c:pt>
                <c:pt idx="167">
                  <c:v>6.0448242736705748E-7</c:v>
                </c:pt>
                <c:pt idx="168">
                  <c:v>7.2023619836977257E-7</c:v>
                </c:pt>
                <c:pt idx="169">
                  <c:v>8.5702193127622639E-7</c:v>
                </c:pt>
                <c:pt idx="170">
                  <c:v>1.0184381349588996E-6</c:v>
                </c:pt>
                <c:pt idx="171">
                  <c:v>1.2086570690094364E-6</c:v>
                </c:pt>
                <c:pt idx="172">
                  <c:v>1.432508693439066E-6</c:v>
                </c:pt>
                <c:pt idx="173">
                  <c:v>1.6955756159767146E-6</c:v>
                </c:pt>
                <c:pt idx="174">
                  <c:v>2.0043002691461501E-6</c:v>
                </c:pt>
                <c:pt idx="175">
                  <c:v>2.3661056550685211E-6</c:v>
                </c:pt>
                <c:pt idx="176">
                  <c:v>2.7895311058740044E-6</c:v>
                </c:pt>
                <c:pt idx="177">
                  <c:v>3.2843846210626532E-6</c:v>
                </c:pt>
                <c:pt idx="178">
                  <c:v>3.8619134593058264E-6</c:v>
                </c:pt>
                <c:pt idx="179">
                  <c:v>4.5349947800115958E-6</c:v>
                </c:pt>
                <c:pt idx="180">
                  <c:v>5.3183482482727701E-6</c:v>
                </c:pt>
                <c:pt idx="181">
                  <c:v>6.228772634128522E-6</c:v>
                </c:pt>
                <c:pt idx="182">
                  <c:v>7.2854085517151473E-6</c:v>
                </c:pt>
                <c:pt idx="183">
                  <c:v>8.5100295939135029E-6</c:v>
                </c:pt>
                <c:pt idx="184">
                  <c:v>9.9273642213045767E-6</c:v>
                </c:pt>
                <c:pt idx="185">
                  <c:v>1.1565450858119136E-5</c:v>
                </c:pt>
                <c:pt idx="186">
                  <c:v>1.3456028729614785E-5</c:v>
                </c:pt>
                <c:pt idx="187">
                  <c:v>1.5634967041845503E-5</c:v>
                </c:pt>
                <c:pt idx="188">
                  <c:v>1.814273515269215E-5</c:v>
                </c:pt>
                <c:pt idx="189">
                  <c:v>2.1024916408618478E-5</c:v>
                </c:pt>
                <c:pt idx="190">
                  <c:v>2.4332768320897796E-5</c:v>
                </c:pt>
                <c:pt idx="191">
                  <c:v>2.8123831723767012E-5</c:v>
                </c:pt>
                <c:pt idx="192">
                  <c:v>3.2462591490576233E-5</c:v>
                </c:pt>
                <c:pt idx="193">
                  <c:v>3.7421191277781171E-5</c:v>
                </c:pt>
                <c:pt idx="194">
                  <c:v>4.3080204615617521E-5</c:v>
                </c:pt>
                <c:pt idx="195">
                  <c:v>4.9529464463450712E-5</c:v>
                </c:pt>
                <c:pt idx="196">
                  <c:v>5.6868953091942532E-5</c:v>
                </c:pt>
                <c:pt idx="197">
                  <c:v>6.5209753838152483E-5</c:v>
                </c:pt>
                <c:pt idx="198">
                  <c:v>7.4675065898399421E-5</c:v>
                </c:pt>
                <c:pt idx="199">
                  <c:v>8.5401282872181643E-5</c:v>
                </c:pt>
                <c:pt idx="200">
                  <c:v>9.7539135244017268E-5</c:v>
                </c:pt>
                <c:pt idx="201">
                  <c:v>1.1125489638436455E-4</c:v>
                </c:pt>
                <c:pt idx="202">
                  <c:v>1.2673165096198775E-4</c:v>
                </c:pt>
                <c:pt idx="203">
                  <c:v>1.441706238850216E-4</c:v>
                </c:pt>
                <c:pt idx="204">
                  <c:v>1.6379256702403201E-4</c:v>
                </c:pt>
                <c:pt idx="205">
                  <c:v>1.8583920001609939E-4</c:v>
                </c:pt>
                <c:pt idx="206">
                  <c:v>2.1057470040373438E-4</c:v>
                </c:pt>
                <c:pt idx="207">
                  <c:v>2.3828723722703812E-4</c:v>
                </c:pt>
                <c:pt idx="208">
                  <c:v>2.6929054096396968E-4</c:v>
                </c:pt>
                <c:pt idx="209">
                  <c:v>3.039255014054318E-4</c:v>
                </c:pt>
                <c:pt idx="210">
                  <c:v>3.425617836644523E-4</c:v>
                </c:pt>
                <c:pt idx="211">
                  <c:v>3.8559945105896251E-4</c:v>
                </c:pt>
                <c:pt idx="212">
                  <c:v>4.3347058208466891E-4</c:v>
                </c:pt>
                <c:pt idx="213">
                  <c:v>4.8664086711924304E-4</c:v>
                </c:pt>
                <c:pt idx="214">
                  <c:v>5.4561116888478993E-4</c:v>
                </c:pt>
                <c:pt idx="215">
                  <c:v>6.1091902905770104E-4</c:v>
                </c:pt>
                <c:pt idx="216">
                  <c:v>6.8314010177122724E-4</c:v>
                </c:pt>
                <c:pt idx="217">
                  <c:v>7.6288949312645763E-4</c:v>
                </c:pt>
                <c:pt idx="218">
                  <c:v>8.5082298423402294E-4</c:v>
                </c:pt>
                <c:pt idx="219">
                  <c:v>9.4763811377620048E-4</c:v>
                </c:pt>
                <c:pt idx="220">
                  <c:v>1.0540750946336295E-3</c:v>
                </c:pt>
                <c:pt idx="221">
                  <c:v>1.1709175377910923E-3</c:v>
                </c:pt>
                <c:pt idx="222">
                  <c:v>1.298992955552398E-3</c:v>
                </c:pt>
                <c:pt idx="223">
                  <c:v>1.4391730150877307E-3</c:v>
                </c:pt>
                <c:pt idx="224">
                  <c:v>1.5923735125392207E-3</c:v>
                </c:pt>
                <c:pt idx="225">
                  <c:v>1.759554037356925E-3</c:v>
                </c:pt>
                <c:pt idx="226">
                  <c:v>1.9417172962600431E-3</c:v>
                </c:pt>
                <c:pt idx="227">
                  <c:v>2.1399080662514612E-3</c:v>
                </c:pt>
                <c:pt idx="228">
                  <c:v>2.3552117464903858E-3</c:v>
                </c:pt>
                <c:pt idx="229">
                  <c:v>2.588752479578983E-3</c:v>
                </c:pt>
                <c:pt idx="230">
                  <c:v>2.8416908139746065E-3</c:v>
                </c:pt>
                <c:pt idx="231">
                  <c:v>3.1152208808263699E-3</c:v>
                </c:pt>
                <c:pt idx="232">
                  <c:v>3.4105670605775592E-3</c:v>
                </c:pt>
                <c:pt idx="233">
                  <c:v>3.7289801171933009E-3</c:v>
                </c:pt>
                <c:pt idx="234">
                  <c:v>4.0717327808817349E-3</c:v>
                </c:pt>
                <c:pt idx="235">
                  <c:v>4.4401147636866428E-3</c:v>
                </c:pt>
                <c:pt idx="236">
                  <c:v>4.8354271963448499E-3</c:v>
                </c:pt>
                <c:pt idx="237">
                  <c:v>5.2589764793179007E-3</c:v>
                </c:pt>
                <c:pt idx="238">
                  <c:v>5.7120675459203544E-3</c:v>
                </c:pt>
                <c:pt idx="239">
                  <c:v>6.195996540950704E-3</c:v>
                </c:pt>
                <c:pt idx="240">
                  <c:v>6.7120429241706771E-3</c:v>
                </c:pt>
                <c:pt idx="241">
                  <c:v>7.2614610143296628E-3</c:v>
                </c:pt>
                <c:pt idx="242">
                  <c:v>7.8454709961608502E-3</c:v>
                </c:pt>
                <c:pt idx="243">
                  <c:v>8.4652494198246084E-3</c:v>
                </c:pt>
                <c:pt idx="244">
                  <c:v>9.1219192295878045E-3</c:v>
                </c:pt>
                <c:pt idx="245">
                  <c:v>9.8165393660367244E-3</c:v>
                </c:pt>
                <c:pt idx="246">
                  <c:v>1.0550093993741454E-2</c:v>
                </c:pt>
                <c:pt idx="247">
                  <c:v>1.132348141395084E-2</c:v>
                </c:pt>
                <c:pt idx="248">
                  <c:v>1.2137502729487567E-2</c:v>
                </c:pt>
                <c:pt idx="249">
                  <c:v>1.2992850336457945E-2</c:v>
                </c:pt>
                <c:pt idx="250">
                  <c:v>1.3890096324560851E-2</c:v>
                </c:pt>
                <c:pt idx="251">
                  <c:v>1.4829680874594896E-2</c:v>
                </c:pt>
                <c:pt idx="252">
                  <c:v>1.5811900748084865E-2</c:v>
                </c:pt>
                <c:pt idx="253">
                  <c:v>1.6836897969688742E-2</c:v>
                </c:pt>
                <c:pt idx="254">
                  <c:v>1.7904648808078689E-2</c:v>
                </c:pt>
                <c:pt idx="255">
                  <c:v>1.9014953165207949E-2</c:v>
                </c:pt>
                <c:pt idx="256">
                  <c:v>2.0167424487178003E-2</c:v>
                </c:pt>
                <c:pt idx="257">
                  <c:v>2.1361480312200028E-2</c:v>
                </c:pt>
                <c:pt idx="258">
                  <c:v>2.2596333572312412E-2</c:v>
                </c:pt>
                <c:pt idx="259">
                  <c:v>2.3870984765485999E-2</c:v>
                </c:pt>
                <c:pt idx="260">
                  <c:v>2.5184215113450016E-2</c:v>
                </c:pt>
                <c:pt idx="261">
                  <c:v>2.6534580817938837E-2</c:v>
                </c:pt>
                <c:pt idx="262">
                  <c:v>2.7920408524056552E-2</c:v>
                </c:pt>
                <c:pt idx="263">
                  <c:v>2.9339792094041472E-2</c:v>
                </c:pt>
                <c:pt idx="264">
                  <c:v>3.0790590787886919E-2</c:v>
                </c:pt>
                <c:pt idx="265">
                  <c:v>3.2270428939028817E-2</c:v>
                </c:pt>
                <c:pt idx="266">
                  <c:v>3.3776697203689754E-2</c:v>
                </c:pt>
                <c:pt idx="267">
                  <c:v>3.5306555451499105E-2</c:v>
                </c:pt>
                <c:pt idx="268">
                  <c:v>3.6856937352771915E-2</c:v>
                </c:pt>
                <c:pt idx="269">
                  <c:v>3.8424556704401945E-2</c:v>
                </c:pt>
                <c:pt idx="270">
                  <c:v>4.0005915521822567E-2</c:v>
                </c:pt>
                <c:pt idx="271">
                  <c:v>4.1597313909025914E-2</c:v>
                </c:pt>
                <c:pt idx="272">
                  <c:v>4.319486170237169E-2</c:v>
                </c:pt>
                <c:pt idx="273">
                  <c:v>4.4794491867003738E-2</c:v>
                </c:pt>
                <c:pt idx="274">
                  <c:v>4.6391975607310995E-2</c:v>
                </c:pt>
                <c:pt idx="275">
                  <c:v>4.7982939135230017E-2</c:v>
                </c:pt>
                <c:pt idx="276">
                  <c:v>4.9562882022437534E-2</c:v>
                </c:pt>
                <c:pt idx="277">
                  <c:v>5.1127197044924112E-2</c:v>
                </c:pt>
                <c:pt idx="278">
                  <c:v>5.2671191411184697E-2</c:v>
                </c:pt>
                <c:pt idx="279">
                  <c:v>5.4190109248626536E-2</c:v>
                </c:pt>
                <c:pt idx="280">
                  <c:v>5.5679155206933055E-2</c:v>
                </c:pt>
                <c:pt idx="281">
                  <c:v>5.7133519022290823E-2</c:v>
                </c:pt>
                <c:pt idx="282">
                  <c:v>5.8548400872758817E-2</c:v>
                </c:pt>
                <c:pt idx="283">
                  <c:v>5.9919037342892528E-2</c:v>
                </c:pt>
                <c:pt idx="284">
                  <c:v>6.1240727805135939E-2</c:v>
                </c:pt>
                <c:pt idx="285">
                  <c:v>6.2508861016722303E-2</c:v>
                </c:pt>
                <c:pt idx="286">
                  <c:v>6.3718941723946571E-2</c:v>
                </c:pt>
                <c:pt idx="287">
                  <c:v>6.4866617060890586E-2</c:v>
                </c:pt>
                <c:pt idx="288">
                  <c:v>6.5947702527043864E-2</c:v>
                </c:pt>
                <c:pt idx="289">
                  <c:v>6.6958207327880964E-2</c:v>
                </c:pt>
                <c:pt idx="290">
                  <c:v>6.7894358864363485E-2</c:v>
                </c:pt>
                <c:pt idx="291">
                  <c:v>6.8752626161566771E-2</c:v>
                </c:pt>
                <c:pt idx="292">
                  <c:v>6.9529742033149683E-2</c:v>
                </c:pt>
                <c:pt idx="293">
                  <c:v>7.0222723787188121E-2</c:v>
                </c:pt>
                <c:pt idx="294">
                  <c:v>7.082889228986157E-2</c:v>
                </c:pt>
                <c:pt idx="295">
                  <c:v>7.1345889216566774E-2</c:v>
                </c:pt>
                <c:pt idx="296">
                  <c:v>7.1771692335049084E-2</c:v>
                </c:pt>
                <c:pt idx="297">
                  <c:v>7.2104628681973273E-2</c:v>
                </c:pt>
                <c:pt idx="298">
                  <c:v>7.2343385512796538E-2</c:v>
                </c:pt>
                <c:pt idx="299">
                  <c:v>7.248701892465273E-2</c:v>
                </c:pt>
                <c:pt idx="300">
                  <c:v>7.2534960072987764E-2</c:v>
                </c:pt>
                <c:pt idx="301">
                  <c:v>7.2487018924651994E-2</c:v>
                </c:pt>
                <c:pt idx="302">
                  <c:v>7.23433855127949E-2</c:v>
                </c:pt>
                <c:pt idx="303">
                  <c:v>7.2104628681970817E-2</c:v>
                </c:pt>
                <c:pt idx="304">
                  <c:v>7.1771692335045822E-2</c:v>
                </c:pt>
                <c:pt idx="305">
                  <c:v>7.134588921656275E-2</c:v>
                </c:pt>
                <c:pt idx="306">
                  <c:v>7.0828892289856768E-2</c:v>
                </c:pt>
                <c:pt idx="307">
                  <c:v>7.022272378718257E-2</c:v>
                </c:pt>
                <c:pt idx="308">
                  <c:v>6.952974203314341E-2</c:v>
                </c:pt>
                <c:pt idx="309">
                  <c:v>6.8752626161559582E-2</c:v>
                </c:pt>
                <c:pt idx="310">
                  <c:v>6.7894358864355825E-2</c:v>
                </c:pt>
                <c:pt idx="311">
                  <c:v>6.6958207327872679E-2</c:v>
                </c:pt>
                <c:pt idx="312">
                  <c:v>6.594770252703494E-2</c:v>
                </c:pt>
                <c:pt idx="313">
                  <c:v>6.4866617060881038E-2</c:v>
                </c:pt>
                <c:pt idx="314">
                  <c:v>6.3718941723936509E-2</c:v>
                </c:pt>
                <c:pt idx="315">
                  <c:v>6.2508861016711714E-2</c:v>
                </c:pt>
                <c:pt idx="316">
                  <c:v>6.1240727805124892E-2</c:v>
                </c:pt>
                <c:pt idx="317">
                  <c:v>5.9919037342881037E-2</c:v>
                </c:pt>
                <c:pt idx="318">
                  <c:v>5.8548400872746931E-2</c:v>
                </c:pt>
                <c:pt idx="319">
                  <c:v>5.7133519022278534E-2</c:v>
                </c:pt>
                <c:pt idx="320">
                  <c:v>5.567915520692044E-2</c:v>
                </c:pt>
                <c:pt idx="321">
                  <c:v>5.4190109248613533E-2</c:v>
                </c:pt>
                <c:pt idx="322">
                  <c:v>5.2671191411171672E-2</c:v>
                </c:pt>
                <c:pt idx="323">
                  <c:v>5.1127197044910873E-2</c:v>
                </c:pt>
                <c:pt idx="324">
                  <c:v>4.9562882022424114E-2</c:v>
                </c:pt>
                <c:pt idx="325">
                  <c:v>4.798293913521659E-2</c:v>
                </c:pt>
                <c:pt idx="326">
                  <c:v>4.6391975607297388E-2</c:v>
                </c:pt>
                <c:pt idx="327">
                  <c:v>4.4794491866990034E-2</c:v>
                </c:pt>
                <c:pt idx="328">
                  <c:v>4.3194861702358048E-2</c:v>
                </c:pt>
                <c:pt idx="329">
                  <c:v>4.1597313909012314E-2</c:v>
                </c:pt>
                <c:pt idx="330">
                  <c:v>4.0005915521809016E-2</c:v>
                </c:pt>
                <c:pt idx="331">
                  <c:v>3.8424556704388421E-2</c:v>
                </c:pt>
                <c:pt idx="332">
                  <c:v>3.6856937352758516E-2</c:v>
                </c:pt>
                <c:pt idx="333">
                  <c:v>3.530655545148597E-2</c:v>
                </c:pt>
                <c:pt idx="334">
                  <c:v>3.3776697203676799E-2</c:v>
                </c:pt>
                <c:pt idx="335">
                  <c:v>3.2270428939016084E-2</c:v>
                </c:pt>
                <c:pt idx="336">
                  <c:v>3.0790590787874456E-2</c:v>
                </c:pt>
                <c:pt idx="337">
                  <c:v>2.9339792094029309E-2</c:v>
                </c:pt>
                <c:pt idx="338">
                  <c:v>2.79204085240446E-2</c:v>
                </c:pt>
                <c:pt idx="339">
                  <c:v>2.65345808179272E-2</c:v>
                </c:pt>
                <c:pt idx="340">
                  <c:v>2.5184215113438671E-2</c:v>
                </c:pt>
                <c:pt idx="341">
                  <c:v>2.3870984765475011E-2</c:v>
                </c:pt>
                <c:pt idx="342">
                  <c:v>2.2596333572301692E-2</c:v>
                </c:pt>
                <c:pt idx="343">
                  <c:v>2.1361480312189669E-2</c:v>
                </c:pt>
                <c:pt idx="344">
                  <c:v>2.0167424487167997E-2</c:v>
                </c:pt>
                <c:pt idx="345">
                  <c:v>1.9014953165198297E-2</c:v>
                </c:pt>
                <c:pt idx="346">
                  <c:v>1.7904648808069402E-2</c:v>
                </c:pt>
                <c:pt idx="347">
                  <c:v>1.6836897969679819E-2</c:v>
                </c:pt>
                <c:pt idx="348">
                  <c:v>1.5811900748076309E-2</c:v>
                </c:pt>
                <c:pt idx="349">
                  <c:v>1.4829680874586739E-2</c:v>
                </c:pt>
                <c:pt idx="350">
                  <c:v>1.3890096324553017E-2</c:v>
                </c:pt>
                <c:pt idx="351">
                  <c:v>1.299285033645046E-2</c:v>
                </c:pt>
                <c:pt idx="352">
                  <c:v>1.2137502729480451E-2</c:v>
                </c:pt>
                <c:pt idx="353">
                  <c:v>1.1323481413944056E-2</c:v>
                </c:pt>
                <c:pt idx="354">
                  <c:v>1.0550093993735044E-2</c:v>
                </c:pt>
                <c:pt idx="355">
                  <c:v>9.8165393660306355E-3</c:v>
                </c:pt>
                <c:pt idx="356">
                  <c:v>9.1219192295820505E-3</c:v>
                </c:pt>
                <c:pt idx="357">
                  <c:v>8.4652494198191614E-3</c:v>
                </c:pt>
                <c:pt idx="358">
                  <c:v>7.8454709961557172E-3</c:v>
                </c:pt>
                <c:pt idx="359">
                  <c:v>7.2614610143248324E-3</c:v>
                </c:pt>
                <c:pt idx="360">
                  <c:v>6.7120429241661287E-3</c:v>
                </c:pt>
                <c:pt idx="361">
                  <c:v>6.1959965409464366E-3</c:v>
                </c:pt>
                <c:pt idx="362">
                  <c:v>5.7120675459163524E-3</c:v>
                </c:pt>
                <c:pt idx="363">
                  <c:v>5.258976479314178E-3</c:v>
                </c:pt>
                <c:pt idx="364">
                  <c:v>4.8354271963413527E-3</c:v>
                </c:pt>
                <c:pt idx="365">
                  <c:v>4.4401147636833893E-3</c:v>
                </c:pt>
                <c:pt idx="366">
                  <c:v>4.0717327808787078E-3</c:v>
                </c:pt>
                <c:pt idx="367">
                  <c:v>3.7289801171904889E-3</c:v>
                </c:pt>
                <c:pt idx="368">
                  <c:v>3.4105670605749437E-3</c:v>
                </c:pt>
                <c:pt idx="369">
                  <c:v>3.1152208808239443E-3</c:v>
                </c:pt>
                <c:pt idx="370">
                  <c:v>2.8416908139723652E-3</c:v>
                </c:pt>
                <c:pt idx="371">
                  <c:v>2.5887524795769152E-3</c:v>
                </c:pt>
                <c:pt idx="372">
                  <c:v>2.3552117464884746E-3</c:v>
                </c:pt>
                <c:pt idx="373">
                  <c:v>2.1399080662496952E-3</c:v>
                </c:pt>
                <c:pt idx="374">
                  <c:v>1.9417172962584233E-3</c:v>
                </c:pt>
                <c:pt idx="375">
                  <c:v>1.7595540373554343E-3</c:v>
                </c:pt>
                <c:pt idx="376">
                  <c:v>1.5923735125378546E-3</c:v>
                </c:pt>
                <c:pt idx="377">
                  <c:v>1.4391730150864811E-3</c:v>
                </c:pt>
                <c:pt idx="378">
                  <c:v>1.2989929555512591E-3</c:v>
                </c:pt>
                <c:pt idx="379">
                  <c:v>1.1709175377900484E-3</c:v>
                </c:pt>
                <c:pt idx="380">
                  <c:v>1.0540750946326791E-3</c:v>
                </c:pt>
                <c:pt idx="381">
                  <c:v>9.4763811377533268E-4</c:v>
                </c:pt>
                <c:pt idx="382">
                  <c:v>8.5082298423323625E-4</c:v>
                </c:pt>
                <c:pt idx="383">
                  <c:v>7.628894931257426E-4</c:v>
                </c:pt>
                <c:pt idx="384">
                  <c:v>6.8314010177057921E-4</c:v>
                </c:pt>
                <c:pt idx="385">
                  <c:v>6.1091902905711698E-4</c:v>
                </c:pt>
                <c:pt idx="386">
                  <c:v>5.4561116888426344E-4</c:v>
                </c:pt>
                <c:pt idx="387">
                  <c:v>4.8664086711876572E-4</c:v>
                </c:pt>
                <c:pt idx="388">
                  <c:v>4.3347058208423892E-4</c:v>
                </c:pt>
                <c:pt idx="389">
                  <c:v>3.8559945105857556E-4</c:v>
                </c:pt>
                <c:pt idx="390">
                  <c:v>3.425617836641046E-4</c:v>
                </c:pt>
                <c:pt idx="391">
                  <c:v>3.0392550140511976E-4</c:v>
                </c:pt>
                <c:pt idx="392">
                  <c:v>2.6929054096369045E-4</c:v>
                </c:pt>
                <c:pt idx="393">
                  <c:v>2.382872372267881E-4</c:v>
                </c:pt>
                <c:pt idx="394">
                  <c:v>2.1057470040351011E-4</c:v>
                </c:pt>
                <c:pt idx="395">
                  <c:v>1.8583920001590036E-4</c:v>
                </c:pt>
                <c:pt idx="396">
                  <c:v>1.6379256702385463E-4</c:v>
                </c:pt>
                <c:pt idx="397">
                  <c:v>1.4417062388486393E-4</c:v>
                </c:pt>
                <c:pt idx="398">
                  <c:v>1.2673165096184776E-4</c:v>
                </c:pt>
                <c:pt idx="399">
                  <c:v>1.1125489638424015E-4</c:v>
                </c:pt>
                <c:pt idx="400">
                  <c:v>9.7539135243907506E-5</c:v>
                </c:pt>
                <c:pt idx="401">
                  <c:v>8.5401282872084376E-5</c:v>
                </c:pt>
                <c:pt idx="402">
                  <c:v>7.4675065898313579E-5</c:v>
                </c:pt>
                <c:pt idx="403">
                  <c:v>6.5209753838076873E-5</c:v>
                </c:pt>
                <c:pt idx="404">
                  <c:v>5.6868953091875826E-5</c:v>
                </c:pt>
                <c:pt idx="405">
                  <c:v>4.9529464463392083E-5</c:v>
                </c:pt>
                <c:pt idx="406">
                  <c:v>4.3080204615565913E-5</c:v>
                </c:pt>
                <c:pt idx="407">
                  <c:v>3.7421191277736075E-5</c:v>
                </c:pt>
                <c:pt idx="408">
                  <c:v>3.2462591490536592E-5</c:v>
                </c:pt>
                <c:pt idx="409">
                  <c:v>2.8123831723732392E-5</c:v>
                </c:pt>
                <c:pt idx="410">
                  <c:v>2.4332768320867652E-5</c:v>
                </c:pt>
                <c:pt idx="411">
                  <c:v>2.1024916408592125E-5</c:v>
                </c:pt>
                <c:pt idx="412">
                  <c:v>1.8142735152669246E-5</c:v>
                </c:pt>
                <c:pt idx="413">
                  <c:v>1.5634967041825594E-5</c:v>
                </c:pt>
                <c:pt idx="414">
                  <c:v>1.3456028729597512E-5</c:v>
                </c:pt>
                <c:pt idx="415">
                  <c:v>1.1565450858104123E-5</c:v>
                </c:pt>
                <c:pt idx="416">
                  <c:v>9.9273642212915967E-6</c:v>
                </c:pt>
                <c:pt idx="417">
                  <c:v>8.5100295939022984E-6</c:v>
                </c:pt>
                <c:pt idx="418">
                  <c:v>7.2854085517054437E-6</c:v>
                </c:pt>
                <c:pt idx="419">
                  <c:v>6.2287726341201788E-6</c:v>
                </c:pt>
                <c:pt idx="420">
                  <c:v>5.3183482482655534E-6</c:v>
                </c:pt>
                <c:pt idx="421">
                  <c:v>4.5349947800054014E-6</c:v>
                </c:pt>
                <c:pt idx="422">
                  <c:v>3.8619134593005104E-6</c:v>
                </c:pt>
                <c:pt idx="423">
                  <c:v>3.2843846210580983E-6</c:v>
                </c:pt>
                <c:pt idx="424">
                  <c:v>2.7895311058700996E-6</c:v>
                </c:pt>
                <c:pt idx="425">
                  <c:v>2.3661056550651842E-6</c:v>
                </c:pt>
                <c:pt idx="426">
                  <c:v>2.0043002691433011E-6</c:v>
                </c:pt>
                <c:pt idx="427">
                  <c:v>1.6955756159742832E-6</c:v>
                </c:pt>
                <c:pt idx="428">
                  <c:v>1.4325086934370001E-6</c:v>
                </c:pt>
                <c:pt idx="429">
                  <c:v>1.208657069007679E-6</c:v>
                </c:pt>
                <c:pt idx="430">
                  <c:v>1.0184381349574048E-6</c:v>
                </c:pt>
                <c:pt idx="431">
                  <c:v>8.5702193127495838E-7</c:v>
                </c:pt>
                <c:pt idx="432">
                  <c:v>7.2023619836869991E-7</c:v>
                </c:pt>
                <c:pt idx="433">
                  <c:v>6.0448242736615094E-7</c:v>
                </c:pt>
                <c:pt idx="434">
                  <c:v>5.0666177692115976E-7</c:v>
                </c:pt>
                <c:pt idx="435">
                  <c:v>4.2410982149029903E-7</c:v>
                </c:pt>
                <c:pt idx="436">
                  <c:v>3.5453918680602671E-7</c:v>
                </c:pt>
                <c:pt idx="437">
                  <c:v>2.9598921361051752E-7</c:v>
                </c:pt>
                <c:pt idx="438">
                  <c:v>2.4678187056654582E-7</c:v>
                </c:pt>
                <c:pt idx="439">
                  <c:v>2.054832116507962E-7</c:v>
                </c:pt>
                <c:pt idx="440">
                  <c:v>1.7086974234388025E-7</c:v>
                </c:pt>
                <c:pt idx="441">
                  <c:v>1.4189912269444045E-7</c:v>
                </c:pt>
                <c:pt idx="442">
                  <c:v>1.176846940281491E-7</c:v>
                </c:pt>
                <c:pt idx="443">
                  <c:v>9.7473369903481424E-8</c:v>
                </c:pt>
                <c:pt idx="444">
                  <c:v>8.0626481116666131E-8</c:v>
                </c:pt>
                <c:pt idx="445">
                  <c:v>6.6603209376469532E-8</c:v>
                </c:pt>
                <c:pt idx="446">
                  <c:v>5.4946284964697569E-8</c:v>
                </c:pt>
                <c:pt idx="447">
                  <c:v>4.5269660534851356E-8</c:v>
                </c:pt>
                <c:pt idx="448">
                  <c:v>3.7247906445017426E-8</c:v>
                </c:pt>
                <c:pt idx="449">
                  <c:v>3.0607102934484861E-8</c:v>
                </c:pt>
                <c:pt idx="450">
                  <c:v>2.5117031294155963E-8</c:v>
                </c:pt>
                <c:pt idx="451">
                  <c:v>2.058449019750864E-8</c:v>
                </c:pt>
                <c:pt idx="452">
                  <c:v>1.68475847909435E-8</c:v>
                </c:pt>
                <c:pt idx="453">
                  <c:v>1.3770855217545669E-8</c:v>
                </c:pt>
                <c:pt idx="454">
                  <c:v>1.124112818210735E-8</c:v>
                </c:pt>
                <c:pt idx="455">
                  <c:v>9.1639901601584921E-9</c:v>
                </c:pt>
                <c:pt idx="456">
                  <c:v>7.460794098945216E-9</c:v>
                </c:pt>
                <c:pt idx="457">
                  <c:v>6.0661231295460807E-9</c:v>
                </c:pt>
                <c:pt idx="458">
                  <c:v>4.9256450691763353E-9</c:v>
                </c:pt>
                <c:pt idx="459">
                  <c:v>3.9943004907348003E-9</c:v>
                </c:pt>
                <c:pt idx="460">
                  <c:v>3.2347750098172164E-9</c:v>
                </c:pt>
                <c:pt idx="461">
                  <c:v>2.6162133127267124E-9</c:v>
                </c:pt>
                <c:pt idx="462">
                  <c:v>2.1131384360195408E-9</c:v>
                </c:pt>
                <c:pt idx="463">
                  <c:v>1.7045450116171008E-9</c:v>
                </c:pt>
                <c:pt idx="464">
                  <c:v>1.3731397041912923E-9</c:v>
                </c:pt>
                <c:pt idx="465">
                  <c:v>1.1047059726939892E-9</c:v>
                </c:pt>
                <c:pt idx="466">
                  <c:v>8.8757366016793652E-10</c:v>
                </c:pt>
                <c:pt idx="467">
                  <c:v>7.1217682195488537E-10</c:v>
                </c:pt>
                <c:pt idx="468">
                  <c:v>5.7068570138945167E-10</c:v>
                </c:pt>
                <c:pt idx="469">
                  <c:v>4.5670090662781274E-10</c:v>
                </c:pt>
                <c:pt idx="470">
                  <c:v>3.6499967893629407E-10</c:v>
                </c:pt>
                <c:pt idx="471">
                  <c:v>2.9132571259395282E-10</c:v>
                </c:pt>
                <c:pt idx="472">
                  <c:v>2.3221532564375384E-10</c:v>
                </c:pt>
                <c:pt idx="473">
                  <c:v>1.8485392072126117E-10</c:v>
                </c:pt>
                <c:pt idx="474">
                  <c:v>1.4695764379935689E-10</c:v>
                </c:pt>
                <c:pt idx="475">
                  <c:v>1.1667597008094427E-10</c:v>
                </c:pt>
                <c:pt idx="476">
                  <c:v>9.2511641484365349E-11</c:v>
                </c:pt>
                <c:pt idx="477">
                  <c:v>7.3254967458608342E-11</c:v>
                </c:pt>
                <c:pt idx="478">
                  <c:v>5.7929996050462539E-11</c:v>
                </c:pt>
                <c:pt idx="479">
                  <c:v>4.5750478884135495E-11</c:v>
                </c:pt>
                <c:pt idx="480">
                  <c:v>3.6083903777968624E-11</c:v>
                </c:pt>
                <c:pt idx="481">
                  <c:v>2.8422162234905873E-11</c:v>
                </c:pt>
                <c:pt idx="482">
                  <c:v>2.2357664685730886E-11</c:v>
                </c:pt>
                <c:pt idx="483">
                  <c:v>1.7563921567769264E-11</c:v>
                </c:pt>
                <c:pt idx="484">
                  <c:v>1.377977943211363E-11</c:v>
                </c:pt>
                <c:pt idx="485">
                  <c:v>1.0796643695872705E-11</c:v>
                </c:pt>
                <c:pt idx="486">
                  <c:v>8.4481379888040054E-12</c:v>
                </c:pt>
                <c:pt idx="487">
                  <c:v>6.6017481850702183E-12</c:v>
                </c:pt>
                <c:pt idx="488">
                  <c:v>5.1520804613958559E-12</c:v>
                </c:pt>
                <c:pt idx="489">
                  <c:v>4.0154298706822209E-12</c:v>
                </c:pt>
                <c:pt idx="490">
                  <c:v>3.1254113153630862E-12</c:v>
                </c:pt>
                <c:pt idx="491">
                  <c:v>2.4294504244523953E-12</c:v>
                </c:pt>
                <c:pt idx="492">
                  <c:v>1.8859693419799051E-12</c:v>
                </c:pt>
                <c:pt idx="493">
                  <c:v>1.4621332127308981E-12</c:v>
                </c:pt>
                <c:pt idx="494">
                  <c:v>1.1320483663894393E-12</c:v>
                </c:pt>
                <c:pt idx="495">
                  <c:v>8.753238233291158E-13</c:v>
                </c:pt>
                <c:pt idx="496">
                  <c:v>6.7592458218495626E-13</c:v>
                </c:pt>
                <c:pt idx="497">
                  <c:v>5.2125887234848103E-13</c:v>
                </c:pt>
                <c:pt idx="498">
                  <c:v>4.0145272057008081E-13</c:v>
                </c:pt>
                <c:pt idx="499">
                  <c:v>3.0877425100532286E-13</c:v>
                </c:pt>
                <c:pt idx="500">
                  <c:v>2.3717749330399518E-13</c:v>
                </c:pt>
                <c:pt idx="501">
                  <c:v>1.8194142794263626E-13</c:v>
                </c:pt>
                <c:pt idx="502">
                  <c:v>1.3938481061465822E-13</c:v>
                </c:pt>
                <c:pt idx="503">
                  <c:v>1.0664120065432884E-13</c:v>
                </c:pt>
                <c:pt idx="504">
                  <c:v>8.1481746486021569E-14</c:v>
                </c:pt>
                <c:pt idx="505">
                  <c:v>6.2175796643137602E-14</c:v>
                </c:pt>
                <c:pt idx="506">
                  <c:v>4.7381424577115762E-14</c:v>
                </c:pt>
                <c:pt idx="507">
                  <c:v>3.6059574361806082E-14</c:v>
                </c:pt>
                <c:pt idx="508">
                  <c:v>2.7406829901373549E-14</c:v>
                </c:pt>
                <c:pt idx="509">
                  <c:v>2.0802845275989393E-14</c:v>
                </c:pt>
                <c:pt idx="510">
                  <c:v>1.5769299434944915E-14</c:v>
                </c:pt>
                <c:pt idx="511">
                  <c:v>1.1937895887891439E-14</c:v>
                </c:pt>
                <c:pt idx="512">
                  <c:v>9.0254507462350499E-15</c:v>
                </c:pt>
                <c:pt idx="513">
                  <c:v>6.8145273720638317E-15</c:v>
                </c:pt>
                <c:pt idx="514">
                  <c:v>5.1384047019852805E-15</c:v>
                </c:pt>
                <c:pt idx="515">
                  <c:v>3.8694264750299634E-15</c:v>
                </c:pt>
                <c:pt idx="516">
                  <c:v>2.9099841100562214E-15</c:v>
                </c:pt>
                <c:pt idx="517">
                  <c:v>2.1855480676505826E-15</c:v>
                </c:pt>
                <c:pt idx="518">
                  <c:v>1.6392901670750038E-15</c:v>
                </c:pt>
                <c:pt idx="519">
                  <c:v>1.2279396742950623E-15</c:v>
                </c:pt>
                <c:pt idx="520">
                  <c:v>9.1859474246080834E-16</c:v>
                </c:pt>
                <c:pt idx="521">
                  <c:v>6.8627251464770335E-16</c:v>
                </c:pt>
                <c:pt idx="522">
                  <c:v>5.1202949895787141E-16</c:v>
                </c:pt>
                <c:pt idx="523">
                  <c:v>3.8152155985110581E-16</c:v>
                </c:pt>
                <c:pt idx="524">
                  <c:v>2.8390230213663757E-16</c:v>
                </c:pt>
                <c:pt idx="525">
                  <c:v>2.1098154565154773E-16</c:v>
                </c:pt>
                <c:pt idx="526">
                  <c:v>1.5658341169967209E-16</c:v>
                </c:pt>
                <c:pt idx="527">
                  <c:v>1.1605737929130566E-16</c:v>
                </c:pt>
                <c:pt idx="528">
                  <c:v>8.5906394857331284E-17</c:v>
                </c:pt>
                <c:pt idx="529">
                  <c:v>6.3504420094230485E-17</c:v>
                </c:pt>
                <c:pt idx="530">
                  <c:v>4.6882217083119347E-17</c:v>
                </c:pt>
                <c:pt idx="531">
                  <c:v>3.4565118871042766E-17</c:v>
                </c:pt>
                <c:pt idx="532">
                  <c:v>2.5450346198031549E-17</c:v>
                </c:pt>
                <c:pt idx="533">
                  <c:v>1.8714363477831343E-17</c:v>
                </c:pt>
                <c:pt idx="534">
                  <c:v>1.3743019175483339E-17</c:v>
                </c:pt>
                <c:pt idx="535">
                  <c:v>1.0078942578708142E-17</c:v>
                </c:pt>
                <c:pt idx="536">
                  <c:v>7.3819910747917956E-18</c:v>
                </c:pt>
                <c:pt idx="537">
                  <c:v>5.3995527325250143E-18</c:v>
                </c:pt>
                <c:pt idx="538">
                  <c:v>3.9442804256571761E-18</c:v>
                </c:pt>
                <c:pt idx="539">
                  <c:v>2.8774216571364771E-18</c:v>
                </c:pt>
                <c:pt idx="540">
                  <c:v>2.0963556247224717E-18</c:v>
                </c:pt>
                <c:pt idx="541">
                  <c:v>1.5252889864601546E-18</c:v>
                </c:pt>
                <c:pt idx="542">
                  <c:v>1.1083196599203052E-18</c:v>
                </c:pt>
                <c:pt idx="543">
                  <c:v>8.042733270367705E-19</c:v>
                </c:pt>
                <c:pt idx="544">
                  <c:v>5.8286505868774273E-19</c:v>
                </c:pt>
                <c:pt idx="545">
                  <c:v>4.2185004792089902E-19</c:v>
                </c:pt>
                <c:pt idx="546">
                  <c:v>3.0491157454105956E-19</c:v>
                </c:pt>
                <c:pt idx="547">
                  <c:v>2.2009766987516855E-19</c:v>
                </c:pt>
                <c:pt idx="548">
                  <c:v>1.5866557329462159E-19</c:v>
                </c:pt>
                <c:pt idx="549">
                  <c:v>1.1422882040669729E-19</c:v>
                </c:pt>
                <c:pt idx="550">
                  <c:v>8.2128597239217232E-20</c:v>
                </c:pt>
                <c:pt idx="551">
                  <c:v>5.8971047812518081E-20</c:v>
                </c:pt>
                <c:pt idx="552">
                  <c:v>4.2287207830149267E-20</c:v>
                </c:pt>
                <c:pt idx="553">
                  <c:v>3.0283418770546162E-20</c:v>
                </c:pt>
                <c:pt idx="554">
                  <c:v>2.1658407491642552E-20</c:v>
                </c:pt>
                <c:pt idx="555">
                  <c:v>1.5469414095008009E-20</c:v>
                </c:pt>
                <c:pt idx="556">
                  <c:v>1.1034354591256715E-20</c:v>
                </c:pt>
                <c:pt idx="557">
                  <c:v>7.8604196598441186E-21</c:v>
                </c:pt>
                <c:pt idx="558">
                  <c:v>5.5920398384078159E-21</c:v>
                </c:pt>
                <c:pt idx="559">
                  <c:v>3.973017761075173E-21</c:v>
                </c:pt>
                <c:pt idx="560">
                  <c:v>2.819009131508569E-21</c:v>
                </c:pt>
                <c:pt idx="561">
                  <c:v>1.997552420727549E-21</c:v>
                </c:pt>
                <c:pt idx="562">
                  <c:v>1.4135969967978432E-21</c:v>
                </c:pt>
                <c:pt idx="563">
                  <c:v>9.9903054971910279E-22</c:v>
                </c:pt>
                <c:pt idx="564">
                  <c:v>7.0511126031783573E-22</c:v>
                </c:pt>
                <c:pt idx="565">
                  <c:v>4.9700671660377001E-22</c:v>
                </c:pt>
                <c:pt idx="566">
                  <c:v>3.4985863053561461E-22</c:v>
                </c:pt>
                <c:pt idx="567">
                  <c:v>2.4595103365061316E-22</c:v>
                </c:pt>
                <c:pt idx="568">
                  <c:v>1.726753872550314E-22</c:v>
                </c:pt>
                <c:pt idx="569">
                  <c:v>1.2107039282682579E-22</c:v>
                </c:pt>
                <c:pt idx="570">
                  <c:v>8.4775662177118869E-23</c:v>
                </c:pt>
                <c:pt idx="571">
                  <c:v>5.9282997721661225E-23</c:v>
                </c:pt>
                <c:pt idx="572">
                  <c:v>4.1401382918439553E-23</c:v>
                </c:pt>
                <c:pt idx="573">
                  <c:v>2.8875217624363196E-23</c:v>
                </c:pt>
                <c:pt idx="574">
                  <c:v>2.0112284811632362E-23</c:v>
                </c:pt>
                <c:pt idx="575">
                  <c:v>1.3990179321291897E-23</c:v>
                </c:pt>
                <c:pt idx="576">
                  <c:v>9.7187604610143717E-24</c:v>
                </c:pt>
                <c:pt idx="577">
                  <c:v>6.7425504004495358E-24</c:v>
                </c:pt>
                <c:pt idx="578">
                  <c:v>4.6715741981708623E-24</c:v>
                </c:pt>
                <c:pt idx="579">
                  <c:v>3.2324217996872219E-24</c:v>
                </c:pt>
                <c:pt idx="580">
                  <c:v>2.2336675205754272E-24</c:v>
                </c:pt>
                <c:pt idx="581">
                  <c:v>1.5414688671936078E-24</c:v>
                </c:pt>
                <c:pt idx="582">
                  <c:v>1.0623722366691354E-24</c:v>
                </c:pt>
                <c:pt idx="583">
                  <c:v>7.3121382462141548E-25</c:v>
                </c:pt>
                <c:pt idx="584">
                  <c:v>5.0261772628674625E-25</c:v>
                </c:pt>
                <c:pt idx="585">
                  <c:v>3.4503006099486713E-25</c:v>
                </c:pt>
                <c:pt idx="586">
                  <c:v>2.365384763499898E-25</c:v>
                </c:pt>
                <c:pt idx="587">
                  <c:v>1.6194680387913652E-25</c:v>
                </c:pt>
                <c:pt idx="588">
                  <c:v>1.1073086538315154E-25</c:v>
                </c:pt>
                <c:pt idx="589">
                  <c:v>7.5612001276367668E-26</c:v>
                </c:pt>
                <c:pt idx="590">
                  <c:v>5.1563038118244228E-26</c:v>
                </c:pt>
                <c:pt idx="591">
                  <c:v>3.511656192385096E-26</c:v>
                </c:pt>
                <c:pt idx="592">
                  <c:v>2.3884227967392077E-26</c:v>
                </c:pt>
                <c:pt idx="593">
                  <c:v>1.6223186167800294E-26</c:v>
                </c:pt>
                <c:pt idx="594">
                  <c:v>1.1004918292331354E-26</c:v>
                </c:pt>
                <c:pt idx="595">
                  <c:v>7.4552673003565347E-27</c:v>
                </c:pt>
                <c:pt idx="596">
                  <c:v>5.0438869299041624E-27</c:v>
                </c:pt>
                <c:pt idx="597">
                  <c:v>3.4079498224433029E-27</c:v>
                </c:pt>
                <c:pt idx="598">
                  <c:v>2.2995707053020273E-27</c:v>
                </c:pt>
                <c:pt idx="599">
                  <c:v>1.5496230562559927E-27</c:v>
                </c:pt>
                <c:pt idx="600">
                  <c:v>1.04287221735481E-27</c:v>
                </c:pt>
                <c:pt idx="601">
                  <c:v>7.0090934836331891E-28</c:v>
                </c:pt>
                <c:pt idx="602">
                  <c:v>4.7045526515085066E-28</c:v>
                </c:pt>
                <c:pt idx="603">
                  <c:v>3.1535559499363542E-28</c:v>
                </c:pt>
                <c:pt idx="604">
                  <c:v>2.1110983880220307E-28</c:v>
                </c:pt>
                <c:pt idx="605">
                  <c:v>1.4113740691532687E-28</c:v>
                </c:pt>
                <c:pt idx="606">
                  <c:v>9.4232675096426713E-29</c:v>
                </c:pt>
                <c:pt idx="607">
                  <c:v>6.2832831699612514E-29</c:v>
                </c:pt>
                <c:pt idx="608">
                  <c:v>4.1840558342750326E-29</c:v>
                </c:pt>
                <c:pt idx="609">
                  <c:v>2.7824927179859277E-29</c:v>
                </c:pt>
                <c:pt idx="610">
                  <c:v>1.8479760048395649E-29</c:v>
                </c:pt>
                <c:pt idx="611">
                  <c:v>1.2257004498066953E-29</c:v>
                </c:pt>
                <c:pt idx="612">
                  <c:v>8.1189167726536709E-30</c:v>
                </c:pt>
                <c:pt idx="613">
                  <c:v>5.3707824331080733E-30</c:v>
                </c:pt>
                <c:pt idx="614">
                  <c:v>3.548156411363294E-30</c:v>
                </c:pt>
                <c:pt idx="615">
                  <c:v>2.340958308910182E-30</c:v>
                </c:pt>
                <c:pt idx="616">
                  <c:v>1.542447277963915E-30</c:v>
                </c:pt>
                <c:pt idx="617">
                  <c:v>1.0149688272133716E-30</c:v>
                </c:pt>
                <c:pt idx="618">
                  <c:v>6.6699227767865832E-31</c:v>
                </c:pt>
                <c:pt idx="619">
                  <c:v>4.3773838760787527E-31</c:v>
                </c:pt>
                <c:pt idx="620">
                  <c:v>2.8690240467155904E-31</c:v>
                </c:pt>
                <c:pt idx="621">
                  <c:v>1.8779302990463563E-31</c:v>
                </c:pt>
                <c:pt idx="622">
                  <c:v>1.2275818990891534E-31</c:v>
                </c:pt>
                <c:pt idx="623">
                  <c:v>8.0139607193533779E-32</c:v>
                </c:pt>
                <c:pt idx="624">
                  <c:v>5.2247999793679509E-32</c:v>
                </c:pt>
                <c:pt idx="625">
                  <c:v>3.401871109482721E-32</c:v>
                </c:pt>
                <c:pt idx="626">
                  <c:v>2.2120338433413331E-32</c:v>
                </c:pt>
                <c:pt idx="627">
                  <c:v>1.4364529507970583E-32</c:v>
                </c:pt>
                <c:pt idx="628">
                  <c:v>9.3157273802703217E-33</c:v>
                </c:pt>
                <c:pt idx="629">
                  <c:v>6.0334797827993072E-33</c:v>
                </c:pt>
                <c:pt idx="630">
                  <c:v>3.9025158830315988E-33</c:v>
                </c:pt>
                <c:pt idx="631">
                  <c:v>2.5208512698451774E-33</c:v>
                </c:pt>
                <c:pt idx="632">
                  <c:v>1.6262057530901659E-33</c:v>
                </c:pt>
                <c:pt idx="633">
                  <c:v>1.0476820170875518E-33</c:v>
                </c:pt>
                <c:pt idx="634">
                  <c:v>6.7407653945926378E-34</c:v>
                </c:pt>
                <c:pt idx="635">
                  <c:v>4.3312640547667487E-34</c:v>
                </c:pt>
                <c:pt idx="636">
                  <c:v>2.7793666146367358E-34</c:v>
                </c:pt>
                <c:pt idx="637">
                  <c:v>1.7811591987521497E-34</c:v>
                </c:pt>
                <c:pt idx="638">
                  <c:v>1.13994885328546E-34</c:v>
                </c:pt>
                <c:pt idx="639">
                  <c:v>7.2860763903467217E-35</c:v>
                </c:pt>
                <c:pt idx="640">
                  <c:v>4.6508014669685824E-35</c:v>
                </c:pt>
                <c:pt idx="641">
                  <c:v>2.964746790624564E-35</c:v>
                </c:pt>
                <c:pt idx="642">
                  <c:v>1.8874399393389958E-35</c:v>
                </c:pt>
                <c:pt idx="643">
                  <c:v>1.200008715199182E-35</c:v>
                </c:pt>
                <c:pt idx="644">
                  <c:v>7.6194107430086052E-36</c:v>
                </c:pt>
                <c:pt idx="645">
                  <c:v>4.8315235190975177E-36</c:v>
                </c:pt>
                <c:pt idx="646">
                  <c:v>3.0596555436081237E-36</c:v>
                </c:pt>
                <c:pt idx="647">
                  <c:v>1.9350255373624494E-36</c:v>
                </c:pt>
                <c:pt idx="648">
                  <c:v>1.2221558528408611E-36</c:v>
                </c:pt>
                <c:pt idx="649">
                  <c:v>7.7088963994651254E-37</c:v>
                </c:pt>
                <c:pt idx="650">
                  <c:v>4.8560545059532996E-37</c:v>
                </c:pt>
                <c:pt idx="651">
                  <c:v>3.0549254929579915E-37</c:v>
                </c:pt>
                <c:pt idx="652">
                  <c:v>1.9193024549966706E-37</c:v>
                </c:pt>
                <c:pt idx="653">
                  <c:v>1.2042369295410161E-37</c:v>
                </c:pt>
                <c:pt idx="654">
                  <c:v>7.5458156367430367E-38</c:v>
                </c:pt>
                <c:pt idx="655">
                  <c:v>4.722001983634066E-38</c:v>
                </c:pt>
                <c:pt idx="656">
                  <c:v>2.9510180547389463E-38</c:v>
                </c:pt>
                <c:pt idx="657">
                  <c:v>1.841803501515318E-38</c:v>
                </c:pt>
                <c:pt idx="658">
                  <c:v>1.1479961941754953E-38</c:v>
                </c:pt>
                <c:pt idx="659">
                  <c:v>7.1460052117922325E-39</c:v>
                </c:pt>
                <c:pt idx="660">
                  <c:v>4.4423414369344227E-39</c:v>
                </c:pt>
                <c:pt idx="661">
                  <c:v>2.7579492363260101E-39</c:v>
                </c:pt>
                <c:pt idx="662">
                  <c:v>1.7099614806120163E-39</c:v>
                </c:pt>
                <c:pt idx="663">
                  <c:v>1.0587955635917514E-39</c:v>
                </c:pt>
                <c:pt idx="664">
                  <c:v>6.5473208621786195E-40</c:v>
                </c:pt>
                <c:pt idx="665">
                  <c:v>4.0433455924753203E-40</c:v>
                </c:pt>
                <c:pt idx="666">
                  <c:v>2.4936978299061235E-40</c:v>
                </c:pt>
                <c:pt idx="667">
                  <c:v>1.5359338723223997E-40</c:v>
                </c:pt>
                <c:pt idx="668">
                  <c:v>9.447718291305293E-41</c:v>
                </c:pt>
                <c:pt idx="669">
                  <c:v>5.8037283756830454E-41</c:v>
                </c:pt>
                <c:pt idx="670">
                  <c:v>3.5605160531245054E-41</c:v>
                </c:pt>
                <c:pt idx="671">
                  <c:v>2.1814463884373679E-41</c:v>
                </c:pt>
                <c:pt idx="672">
                  <c:v>1.3347559528778757E-41</c:v>
                </c:pt>
                <c:pt idx="673">
                  <c:v>8.156144567349734E-42</c:v>
                </c:pt>
                <c:pt idx="674">
                  <c:v>4.977298531572596E-42</c:v>
                </c:pt>
                <c:pt idx="675">
                  <c:v>3.0333895836406651E-42</c:v>
                </c:pt>
                <c:pt idx="676">
                  <c:v>1.8462411163406393E-42</c:v>
                </c:pt>
                <c:pt idx="677">
                  <c:v>1.1222106150704154E-42</c:v>
                </c:pt>
                <c:pt idx="678">
                  <c:v>6.8121790212054212E-43</c:v>
                </c:pt>
                <c:pt idx="679">
                  <c:v>4.129747119518361E-43</c:v>
                </c:pt>
                <c:pt idx="680">
                  <c:v>2.5002681675446366E-43</c:v>
                </c:pt>
                <c:pt idx="681">
                  <c:v>1.5117342432636477E-43</c:v>
                </c:pt>
                <c:pt idx="682">
                  <c:v>9.1283027605947386E-44</c:v>
                </c:pt>
                <c:pt idx="683">
                  <c:v>5.5046580741875671E-44</c:v>
                </c:pt>
                <c:pt idx="684">
                  <c:v>3.3150981079720812E-44</c:v>
                </c:pt>
                <c:pt idx="685">
                  <c:v>1.9938301079878038E-44</c:v>
                </c:pt>
                <c:pt idx="686">
                  <c:v>1.1975830493613204E-44</c:v>
                </c:pt>
                <c:pt idx="687">
                  <c:v>7.1837110797847006E-45</c:v>
                </c:pt>
                <c:pt idx="688">
                  <c:v>4.303460294757034E-45</c:v>
                </c:pt>
                <c:pt idx="689">
                  <c:v>2.5746160354036521E-45</c:v>
                </c:pt>
                <c:pt idx="690">
                  <c:v>1.5382710458347897E-45</c:v>
                </c:pt>
                <c:pt idx="691">
                  <c:v>9.1786537619116527E-46</c:v>
                </c:pt>
                <c:pt idx="692">
                  <c:v>5.4695404189791952E-46</c:v>
                </c:pt>
                <c:pt idx="693">
                  <c:v>3.2549806468453229E-46</c:v>
                </c:pt>
                <c:pt idx="694">
                  <c:v>1.9345132635625165E-46</c:v>
                </c:pt>
                <c:pt idx="695">
                  <c:v>1.1482084509524745E-46</c:v>
                </c:pt>
                <c:pt idx="696">
                  <c:v>6.8060555998207489E-47</c:v>
                </c:pt>
                <c:pt idx="697">
                  <c:v>4.0289879871961859E-47</c:v>
                </c:pt>
                <c:pt idx="698">
                  <c:v>2.3818926194224495E-47</c:v>
                </c:pt>
                <c:pt idx="699">
                  <c:v>1.4062874829383758E-47</c:v>
                </c:pt>
                <c:pt idx="700">
                  <c:v>8.2918563569378044E-48</c:v>
                </c:pt>
                <c:pt idx="701">
                  <c:v>4.882645064673802E-48</c:v>
                </c:pt>
                <c:pt idx="702">
                  <c:v>2.871337656419403E-48</c:v>
                </c:pt>
                <c:pt idx="703">
                  <c:v>1.686316557713161E-48</c:v>
                </c:pt>
                <c:pt idx="704">
                  <c:v>9.8905323629376745E-49</c:v>
                </c:pt>
                <c:pt idx="705">
                  <c:v>5.7932992012297522E-49</c:v>
                </c:pt>
                <c:pt idx="706">
                  <c:v>3.3888939252892095E-49</c:v>
                </c:pt>
                <c:pt idx="707">
                  <c:v>1.9797744642418325E-49</c:v>
                </c:pt>
                <c:pt idx="708">
                  <c:v>1.1550457528697386E-49</c:v>
                </c:pt>
                <c:pt idx="709">
                  <c:v>6.7298964674499565E-50</c:v>
                </c:pt>
                <c:pt idx="710">
                  <c:v>3.9160056070396993E-50</c:v>
                </c:pt>
                <c:pt idx="711">
                  <c:v>2.2756420654143061E-50</c:v>
                </c:pt>
                <c:pt idx="712">
                  <c:v>1.320657881789036E-50</c:v>
                </c:pt>
                <c:pt idx="713">
                  <c:v>7.6542462199091064E-51</c:v>
                </c:pt>
                <c:pt idx="714">
                  <c:v>4.4303726305628868E-51</c:v>
                </c:pt>
                <c:pt idx="715">
                  <c:v>2.5609659773402225E-51</c:v>
                </c:pt>
                <c:pt idx="716">
                  <c:v>1.4784038626333669E-51</c:v>
                </c:pt>
                <c:pt idx="717">
                  <c:v>8.5233062745208676E-52</c:v>
                </c:pt>
                <c:pt idx="718">
                  <c:v>4.9073702625502161E-52</c:v>
                </c:pt>
                <c:pt idx="719">
                  <c:v>2.8217288952145205E-52</c:v>
                </c:pt>
                <c:pt idx="720">
                  <c:v>1.6203449143892419E-52</c:v>
                </c:pt>
                <c:pt idx="721">
                  <c:v>9.2923461978764827E-53</c:v>
                </c:pt>
                <c:pt idx="722">
                  <c:v>5.3219282992288173E-53</c:v>
                </c:pt>
                <c:pt idx="723">
                  <c:v>3.0439560875460298E-53</c:v>
                </c:pt>
                <c:pt idx="724">
                  <c:v>1.7387353071641553E-53</c:v>
                </c:pt>
                <c:pt idx="725">
                  <c:v>9.9186893732406612E-54</c:v>
                </c:pt>
                <c:pt idx="726">
                  <c:v>5.6506815422821173E-54</c:v>
                </c:pt>
                <c:pt idx="727">
                  <c:v>3.2149416964965567E-54</c:v>
                </c:pt>
                <c:pt idx="728">
                  <c:v>1.8267162690071085E-54</c:v>
                </c:pt>
                <c:pt idx="729">
                  <c:v>1.0365608892680591E-54</c:v>
                </c:pt>
                <c:pt idx="730">
                  <c:v>5.874139639335386E-55</c:v>
                </c:pt>
                <c:pt idx="731">
                  <c:v>3.3244472064626486E-55</c:v>
                </c:pt>
                <c:pt idx="732">
                  <c:v>1.878972141706664E-55</c:v>
                </c:pt>
                <c:pt idx="733">
                  <c:v>1.060588632578677E-55</c:v>
                </c:pt>
                <c:pt idx="734">
                  <c:v>5.9785975691302258E-56</c:v>
                </c:pt>
                <c:pt idx="735">
                  <c:v>3.3657154838163925E-56</c:v>
                </c:pt>
                <c:pt idx="736">
                  <c:v>1.8922617317942952E-56</c:v>
                </c:pt>
                <c:pt idx="737">
                  <c:v>1.0624554743678972E-56</c:v>
                </c:pt>
                <c:pt idx="738">
                  <c:v>5.9575266942480566E-57</c:v>
                </c:pt>
                <c:pt idx="739">
                  <c:v>3.336160850854674E-57</c:v>
                </c:pt>
                <c:pt idx="740">
                  <c:v>1.865751041451622E-57</c:v>
                </c:pt>
                <c:pt idx="741">
                  <c:v>1.042044174494166E-57</c:v>
                </c:pt>
                <c:pt idx="742">
                  <c:v>5.8122501002417246E-58</c:v>
                </c:pt>
                <c:pt idx="743">
                  <c:v>3.2376372162990426E-58</c:v>
                </c:pt>
                <c:pt idx="744">
                  <c:v>1.8010998904711113E-58</c:v>
                </c:pt>
                <c:pt idx="745">
                  <c:v>1.0006291313275332E-58</c:v>
                </c:pt>
                <c:pt idx="746">
                  <c:v>5.551805096053105E-59</c:v>
                </c:pt>
                <c:pt idx="747">
                  <c:v>3.0762456057245107E-59</c:v>
                </c:pt>
                <c:pt idx="748">
                  <c:v>1.7022899211229552E-59</c:v>
                </c:pt>
                <c:pt idx="749">
                  <c:v>9.4074468980960075E-60</c:v>
                </c:pt>
                <c:pt idx="750">
                  <c:v>5.192012741928665E-60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E9CE-4884-B5BF-3FD9FECAB97E}"/>
            </c:ext>
          </c:extLst>
        </c:ser>
        <c:ser>
          <c:idx val="6"/>
          <c:order val="6"/>
          <c:tx>
            <c:strRef>
              <c:f>Sheet1!$H$3</c:f>
              <c:strCache>
                <c:ptCount val="1"/>
                <c:pt idx="0">
                  <c:v>x=60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Sheet1!$H$4:$H$754</c:f>
              <c:numCache>
                <c:formatCode>General</c:formatCode>
                <c:ptCount val="751"/>
                <c:pt idx="0">
                  <c:v>4.0184293617761736E-27</c:v>
                </c:pt>
                <c:pt idx="1">
                  <c:v>5.5944704720746039E-27</c:v>
                </c:pt>
                <c:pt idx="2">
                  <c:v>7.7812696785066408E-27</c:v>
                </c:pt>
                <c:pt idx="3">
                  <c:v>1.0812616053442192E-26</c:v>
                </c:pt>
                <c:pt idx="4">
                  <c:v>1.5010664914189743E-26</c:v>
                </c:pt>
                <c:pt idx="5">
                  <c:v>2.0818906380648058E-26</c:v>
                </c:pt>
                <c:pt idx="6">
                  <c:v>2.8847270563128519E-26</c:v>
                </c:pt>
                <c:pt idx="7">
                  <c:v>3.993377596456656E-26</c:v>
                </c:pt>
                <c:pt idx="8">
                  <c:v>5.522870499997539E-26</c:v>
                </c:pt>
                <c:pt idx="9">
                  <c:v>7.6309424197581651E-26</c:v>
                </c:pt>
                <c:pt idx="10">
                  <c:v>1.0533684991270904E-25</c:v>
                </c:pt>
                <c:pt idx="11">
                  <c:v>1.4526845260196069E-25</c:v>
                </c:pt>
                <c:pt idx="12">
                  <c:v>2.001479415267705E-25</c:v>
                </c:pt>
                <c:pt idx="13">
                  <c:v>2.7549884272584009E-25</c:v>
                </c:pt>
                <c:pt idx="14">
                  <c:v>3.7885869896238751E-25</c:v>
                </c:pt>
                <c:pt idx="15">
                  <c:v>5.2050341326720597E-25</c:v>
                </c:pt>
                <c:pt idx="16">
                  <c:v>7.1442843845372448E-25</c:v>
                </c:pt>
                <c:pt idx="17">
                  <c:v>9.7967656473536813E-25</c:v>
                </c:pt>
                <c:pt idx="18">
                  <c:v>1.342132949242598E-24</c:v>
                </c:pt>
                <c:pt idx="19">
                  <c:v>1.8369493899616257E-24</c:v>
                </c:pt>
                <c:pt idx="20">
                  <c:v>2.511815161674646E-24</c:v>
                </c:pt>
                <c:pt idx="21">
                  <c:v>3.4313656357904656E-24</c:v>
                </c:pt>
                <c:pt idx="22">
                  <c:v>4.6831185443541188E-24</c:v>
                </c:pt>
                <c:pt idx="23">
                  <c:v>6.3854592624782743E-24</c:v>
                </c:pt>
                <c:pt idx="24">
                  <c:v>8.6983716482740101E-24</c:v>
                </c:pt>
                <c:pt idx="25">
                  <c:v>1.1837844041088281E-23</c:v>
                </c:pt>
                <c:pt idx="26">
                  <c:v>1.6095189791933402E-23</c:v>
                </c:pt>
                <c:pt idx="27">
                  <c:v>2.1862933005674208E-23</c:v>
                </c:pt>
                <c:pt idx="28">
                  <c:v>2.9669455723546071E-23</c:v>
                </c:pt>
                <c:pt idx="29">
                  <c:v>4.0225325628513998E-23</c:v>
                </c:pt>
                <c:pt idx="30">
                  <c:v>5.4485180141712644E-23</c:v>
                </c:pt>
                <c:pt idx="31">
                  <c:v>7.3730307881265348E-23</c:v>
                </c:pt>
                <c:pt idx="32">
                  <c:v>9.967873948317968E-23</c:v>
                </c:pt>
                <c:pt idx="33">
                  <c:v>1.3463186468016784E-22</c:v>
                </c:pt>
                <c:pt idx="34">
                  <c:v>1.8166949882127312E-22</c:v>
                </c:pt>
                <c:pt idx="35">
                  <c:v>2.4490914880453648E-22</c:v>
                </c:pt>
                <c:pt idx="36">
                  <c:v>3.2985026196322351E-22</c:v>
                </c:pt>
                <c:pt idx="37">
                  <c:v>4.4383085541850393E-22</c:v>
                </c:pt>
                <c:pt idx="38">
                  <c:v>5.9663260488425048E-22</c:v>
                </c:pt>
                <c:pt idx="39">
                  <c:v>8.0128185522411086E-22</c:v>
                </c:pt>
                <c:pt idx="40">
                  <c:v>1.075108925414899E-21</c:v>
                </c:pt>
                <c:pt idx="41">
                  <c:v>1.4411475902757028E-21</c:v>
                </c:pt>
                <c:pt idx="42">
                  <c:v>1.929982122287272E-21</c:v>
                </c:pt>
                <c:pt idx="43">
                  <c:v>2.5821825738415962E-21</c:v>
                </c:pt>
                <c:pt idx="44">
                  <c:v>3.4515124109151313E-21</c:v>
                </c:pt>
                <c:pt idx="45">
                  <c:v>4.6091491978217985E-21</c:v>
                </c:pt>
                <c:pt idx="46">
                  <c:v>6.1492326880125472E-21</c:v>
                </c:pt>
                <c:pt idx="47">
                  <c:v>8.1961504437760081E-21</c:v>
                </c:pt>
                <c:pt idx="48">
                  <c:v>1.0914095495129354E-20</c:v>
                </c:pt>
                <c:pt idx="49">
                  <c:v>1.4519591937021213E-20</c:v>
                </c:pt>
                <c:pt idx="50">
                  <c:v>1.9297893539262746E-20</c:v>
                </c:pt>
                <c:pt idx="51">
                  <c:v>2.5624431267388867E-20</c:v>
                </c:pt>
                <c:pt idx="52">
                  <c:v>3.3992835882132196E-20</c:v>
                </c:pt>
                <c:pt idx="53">
                  <c:v>4.5051514324625532E-20</c:v>
                </c:pt>
                <c:pt idx="54">
                  <c:v>5.9651342642732031E-20</c:v>
                </c:pt>
                <c:pt idx="55">
                  <c:v>7.8907791185874714E-20</c:v>
                </c:pt>
                <c:pt idx="56">
                  <c:v>1.0428176751526464E-19</c:v>
                </c:pt>
                <c:pt idx="57">
                  <c:v>1.3768471000443589E-19</c:v>
                </c:pt>
                <c:pt idx="58">
                  <c:v>1.816150683163464E-19</c:v>
                </c:pt>
                <c:pt idx="59">
                  <c:v>2.3933536504646227E-19</c:v>
                </c:pt>
                <c:pt idx="60">
                  <c:v>3.1510167206108093E-19</c:v>
                </c:pt>
                <c:pt idx="61">
                  <c:v>4.1446071590662825E-19</c:v>
                </c:pt>
                <c:pt idx="62">
                  <c:v>5.4463415286418493E-19</c:v>
                </c:pt>
                <c:pt idx="63">
                  <c:v>7.1501508417423621E-19</c:v>
                </c:pt>
                <c:pt idx="64">
                  <c:v>9.3780894300984955E-19</c:v>
                </c:pt>
                <c:pt idx="65">
                  <c:v>1.2288598911608225E-18</c:v>
                </c:pt>
                <c:pt idx="66">
                  <c:v>1.6087153386848092E-18</c:v>
                </c:pt>
                <c:pt idx="67">
                  <c:v>2.1039958050268294E-18</c:v>
                </c:pt>
                <c:pt idx="68">
                  <c:v>2.7491559089627309E-18</c:v>
                </c:pt>
                <c:pt idx="69">
                  <c:v>3.5887458573404147E-18</c:v>
                </c:pt>
                <c:pt idx="70">
                  <c:v>4.6803127203458357E-18</c:v>
                </c:pt>
                <c:pt idx="71">
                  <c:v>6.098118694658982E-18</c:v>
                </c:pt>
                <c:pt idx="72">
                  <c:v>7.9379015502929719E-18</c:v>
                </c:pt>
                <c:pt idx="73">
                  <c:v>1.0322963146544853E-17</c:v>
                </c:pt>
                <c:pt idx="74">
                  <c:v>1.3411948561975881E-17</c:v>
                </c:pt>
                <c:pt idx="75">
                  <c:v>1.7408775109604344E-17</c:v>
                </c:pt>
                <c:pt idx="76">
                  <c:v>2.2575292421314131E-17</c:v>
                </c:pt>
                <c:pt idx="77">
                  <c:v>2.9247408275515837E-17</c:v>
                </c:pt>
                <c:pt idx="78">
                  <c:v>3.7855607877141576E-17</c:v>
                </c:pt>
                <c:pt idx="79">
                  <c:v>4.8951036801798161E-17</c:v>
                </c:pt>
                <c:pt idx="80">
                  <c:v>6.3238622129281924E-17</c:v>
                </c:pt>
                <c:pt idx="81">
                  <c:v>8.1619087751279722E-17</c:v>
                </c:pt>
                <c:pt idx="82">
                  <c:v>1.0524219747579967E-16</c:v>
                </c:pt>
                <c:pt idx="83">
                  <c:v>1.3557415695803993E-16</c:v>
                </c:pt>
                <c:pt idx="84">
                  <c:v>1.7448285187309676E-16</c:v>
                </c:pt>
                <c:pt idx="85">
                  <c:v>2.2434553123234189E-16</c:v>
                </c:pt>
                <c:pt idx="86">
                  <c:v>2.8818470595144309E-16</c:v>
                </c:pt>
                <c:pt idx="87">
                  <c:v>3.6983947875370972E-16</c:v>
                </c:pt>
                <c:pt idx="88">
                  <c:v>4.7418132007627654E-16</c:v>
                </c:pt>
                <c:pt idx="89">
                  <c:v>6.073855393389113E-16</c:v>
                </c:pt>
                <c:pt idx="90">
                  <c:v>7.7727247439054308E-16</c:v>
                </c:pt>
                <c:pt idx="91">
                  <c:v>9.9373586022177307E-16</c:v>
                </c:pt>
                <c:pt idx="92">
                  <c:v>1.2692800957248168E-15</c:v>
                </c:pt>
                <c:pt idx="93">
                  <c:v>1.6196933937859911E-15</c:v>
                </c:pt>
                <c:pt idx="94">
                  <c:v>2.0648903070369215E-15</c:v>
                </c:pt>
                <c:pt idx="95">
                  <c:v>2.6299651523565998E-15</c:v>
                </c:pt>
                <c:pt idx="96">
                  <c:v>3.346507757366455E-15</c:v>
                </c:pt>
                <c:pt idx="97">
                  <c:v>4.2542451430960914E-15</c:v>
                </c:pt>
                <c:pt idx="98">
                  <c:v>5.4030877518375146E-15</c:v>
                </c:pt>
                <c:pt idx="99">
                  <c:v>6.8556772519879815E-15</c:v>
                </c:pt>
                <c:pt idx="100">
                  <c:v>8.6905555604153429E-15</c:v>
                </c:pt>
                <c:pt idx="101">
                  <c:v>1.1006102437177818E-14</c:v>
                </c:pt>
                <c:pt idx="102">
                  <c:v>1.3925422941594369E-14</c:v>
                </c:pt>
                <c:pt idx="103">
                  <c:v>1.7602407541239077E-14</c:v>
                </c:pt>
                <c:pt idx="104">
                  <c:v>2.2229238366426015E-14</c:v>
                </c:pt>
                <c:pt idx="105">
                  <c:v>2.8045676969949672E-14</c:v>
                </c:pt>
                <c:pt idx="106">
                  <c:v>3.5350544357818641E-14</c:v>
                </c:pt>
                <c:pt idx="107">
                  <c:v>4.4515895858553601E-14</c:v>
                </c:pt>
                <c:pt idx="108">
                  <c:v>5.6004505032529839E-14</c:v>
                </c:pt>
                <c:pt idx="109">
                  <c:v>7.039140641633889E-14</c:v>
                </c:pt>
                <c:pt idx="110">
                  <c:v>8.8390411401854528E-14</c:v>
                </c:pt>
                <c:pt idx="111">
                  <c:v>1.1088671089843295E-13</c:v>
                </c:pt>
                <c:pt idx="112">
                  <c:v>1.3897691971862294E-13</c:v>
                </c:pt>
                <c:pt idx="113">
                  <c:v>1.7401820934723066E-13</c:v>
                </c:pt>
                <c:pt idx="114">
                  <c:v>2.1768852802672433E-13</c:v>
                </c:pt>
                <c:pt idx="115">
                  <c:v>2.7206033198957565E-13</c:v>
                </c:pt>
                <c:pt idx="116">
                  <c:v>3.396907635596866E-13</c:v>
                </c:pt>
                <c:pt idx="117">
                  <c:v>4.2373182781477703E-13</c:v>
                </c:pt>
                <c:pt idx="118">
                  <c:v>5.2806485983442113E-13</c:v>
                </c:pt>
                <c:pt idx="119">
                  <c:v>6.5746446330806424E-13</c:v>
                </c:pt>
                <c:pt idx="120">
                  <c:v>8.1779816692875777E-13</c:v>
                </c:pt>
                <c:pt idx="121">
                  <c:v>1.0162693212388959E-12</c:v>
                </c:pt>
                <c:pt idx="122">
                  <c:v>1.2617122852119344E-12</c:v>
                </c:pt>
                <c:pt idx="123">
                  <c:v>1.564950775776829E-12</c:v>
                </c:pt>
                <c:pt idx="124">
                  <c:v>1.9392324299962939E-12</c:v>
                </c:pt>
                <c:pt idx="125">
                  <c:v>2.4007552237174407E-12</c:v>
                </c:pt>
                <c:pt idx="126">
                  <c:v>2.9693044786020444E-12</c:v>
                </c:pt>
                <c:pt idx="127">
                  <c:v>3.6690228611102522E-12</c:v>
                </c:pt>
                <c:pt idx="128">
                  <c:v>4.5293401372151747E-12</c:v>
                </c:pt>
                <c:pt idx="129">
                  <c:v>5.5860946181434081E-12</c:v>
                </c:pt>
                <c:pt idx="130">
                  <c:v>6.8828843586983421E-12</c:v>
                </c:pt>
                <c:pt idx="131">
                  <c:v>8.4726934180371287E-12</c:v>
                </c:pt>
                <c:pt idx="132">
                  <c:v>1.0419847058031483E-11</c:v>
                </c:pt>
                <c:pt idx="133">
                  <c:v>1.2802359863246796E-11</c:v>
                </c:pt>
                <c:pt idx="134">
                  <c:v>1.571475268242489E-11</c:v>
                </c:pt>
                <c:pt idx="135">
                  <c:v>1.927142831956177E-11</c:v>
                </c:pt>
                <c:pt idx="136">
                  <c:v>2.3610712396893782E-11</c:v>
                </c:pt>
                <c:pt idx="137">
                  <c:v>2.889968518136485E-11</c:v>
                </c:pt>
                <c:pt idx="138">
                  <c:v>3.5339952882686075E-11</c:v>
                </c:pt>
                <c:pt idx="139">
                  <c:v>4.317453353943678E-11</c:v>
                </c:pt>
                <c:pt idx="140">
                  <c:v>5.2696063736582129E-11</c:v>
                </c:pt>
                <c:pt idx="141">
                  <c:v>6.4256568763815905E-11</c:v>
                </c:pt>
                <c:pt idx="142">
                  <c:v>7.827908125610947E-11</c:v>
                </c:pt>
                <c:pt idx="143">
                  <c:v>9.527144280324281E-11</c:v>
                </c:pt>
                <c:pt idx="144">
                  <c:v>1.1584268055786126E-10</c:v>
                </c:pt>
                <c:pt idx="145">
                  <c:v>1.4072241774981012E-10</c:v>
                </c:pt>
                <c:pt idx="146">
                  <c:v>1.7078385464006506E-10</c:v>
                </c:pt>
                <c:pt idx="147">
                  <c:v>2.0707094642792111E-10</c:v>
                </c:pt>
                <c:pt idx="148">
                  <c:v>2.5083050878728276E-10</c:v>
                </c:pt>
                <c:pt idx="149">
                  <c:v>3.0355010212504367E-10</c:v>
                </c:pt>
                <c:pt idx="150">
                  <c:v>3.6700268467521905E-10</c:v>
                </c:pt>
                <c:pt idx="151">
                  <c:v>4.4329918482218982E-10</c:v>
                </c:pt>
                <c:pt idx="152">
                  <c:v>5.3495032758333582E-10</c:v>
                </c:pt>
                <c:pt idx="153">
                  <c:v>6.449392623532921E-10</c:v>
                </c:pt>
                <c:pt idx="154">
                  <c:v>7.7680678261929528E-10</c:v>
                </c:pt>
                <c:pt idx="155">
                  <c:v>9.347512076655068E-10</c:v>
                </c:pt>
                <c:pt idx="156">
                  <c:v>1.1237453160750075E-9</c:v>
                </c:pt>
                <c:pt idx="157">
                  <c:v>1.3496730864593705E-9</c:v>
                </c:pt>
                <c:pt idx="158">
                  <c:v>1.6194894182667248E-9</c:v>
                </c:pt>
                <c:pt idx="159">
                  <c:v>1.9414064813923297E-9</c:v>
                </c:pt>
                <c:pt idx="160">
                  <c:v>2.3251108850364371E-9</c:v>
                </c:pt>
                <c:pt idx="161">
                  <c:v>2.7820164720294985E-9</c:v>
                </c:pt>
                <c:pt idx="162">
                  <c:v>3.3255582437617443E-9</c:v>
                </c:pt>
                <c:pt idx="163">
                  <c:v>3.9715337129532747E-9</c:v>
                </c:pt>
                <c:pt idx="164">
                  <c:v>4.7384988778505502E-9</c:v>
                </c:pt>
                <c:pt idx="165">
                  <c:v>5.6482270242109916E-9</c:v>
                </c:pt>
                <c:pt idx="166">
                  <c:v>6.7262397039986585E-9</c:v>
                </c:pt>
                <c:pt idx="167">
                  <c:v>8.0024205266863036E-9</c:v>
                </c:pt>
                <c:pt idx="168">
                  <c:v>9.5117238464129361E-9</c:v>
                </c:pt>
                <c:pt idx="169">
                  <c:v>1.1294992053374135E-8</c:v>
                </c:pt>
                <c:pt idx="170">
                  <c:v>1.3399896999618499E-8</c:v>
                </c:pt>
                <c:pt idx="171">
                  <c:v>1.5882023128354602E-8</c:v>
                </c:pt>
                <c:pt idx="172">
                  <c:v>1.8806112154041593E-8</c:v>
                </c:pt>
                <c:pt idx="173">
                  <c:v>2.2247491681739598E-8</c:v>
                </c:pt>
                <c:pt idx="174">
                  <c:v>2.6293712983992015E-8</c:v>
                </c:pt>
                <c:pt idx="175">
                  <c:v>3.1046426299215251E-8</c:v>
                </c:pt>
                <c:pt idx="176">
                  <c:v>3.6623525506328623E-8</c:v>
                </c:pt>
                <c:pt idx="177">
                  <c:v>4.3161597897095354E-8</c:v>
                </c:pt>
                <c:pt idx="178">
                  <c:v>5.0818719043105758E-8</c:v>
                </c:pt>
                <c:pt idx="179">
                  <c:v>5.9777637472966708E-8</c:v>
                </c:pt>
                <c:pt idx="180">
                  <c:v>7.0249399073226648E-8</c:v>
                </c:pt>
                <c:pt idx="181">
                  <c:v>8.2477466841535744E-8</c:v>
                </c:pt>
                <c:pt idx="182">
                  <c:v>9.6742397891657268E-8</c:v>
                </c:pt>
                <c:pt idx="183">
                  <c:v>1.1336714647750459E-7</c:v>
                </c:pt>
                <c:pt idx="184">
                  <c:v>1.3272306930875841E-7</c:v>
                </c:pt>
                <c:pt idx="185">
                  <c:v>1.5523671761574082E-7</c:v>
                </c:pt>
                <c:pt idx="186">
                  <c:v>1.8139750932850642E-7</c:v>
                </c:pt>
                <c:pt idx="187">
                  <c:v>2.1176638440684261E-7</c:v>
                </c:pt>
                <c:pt idx="188">
                  <c:v>2.4698555683557105E-7</c:v>
                </c:pt>
                <c:pt idx="189">
                  <c:v>2.8778948812404687E-7</c:v>
                </c:pt>
                <c:pt idx="190">
                  <c:v>3.3501721935852016E-7</c:v>
                </c:pt>
                <c:pt idx="191">
                  <c:v>3.8962621198754618E-7</c:v>
                </c:pt>
                <c:pt idx="192">
                  <c:v>4.5270786160655882E-7</c:v>
                </c:pt>
                <c:pt idx="193">
                  <c:v>5.2550486407688047E-7</c:v>
                </c:pt>
                <c:pt idx="194">
                  <c:v>6.0943062938979999E-7</c:v>
                </c:pt>
                <c:pt idx="195">
                  <c:v>7.0609095578507123E-7</c:v>
                </c:pt>
                <c:pt idx="196">
                  <c:v>8.1730819476395857E-7</c:v>
                </c:pt>
                <c:pt idx="197">
                  <c:v>9.4514815680025063E-7</c:v>
                </c:pt>
                <c:pt idx="198">
                  <c:v>1.0919500277376755E-6</c:v>
                </c:pt>
                <c:pt idx="199">
                  <c:v>1.2603595870466201E-6</c:v>
                </c:pt>
                <c:pt idx="200">
                  <c:v>1.4533660412602931E-6</c:v>
                </c:pt>
                <c:pt idx="201">
                  <c:v>1.6743428089693367E-6</c:v>
                </c:pt>
                <c:pt idx="202">
                  <c:v>1.9270926176543549E-6</c:v>
                </c:pt>
                <c:pt idx="203">
                  <c:v>2.2158972972903418E-6</c:v>
                </c:pt>
                <c:pt idx="204">
                  <c:v>2.5455726809547436E-6</c:v>
                </c:pt>
                <c:pt idx="205">
                  <c:v>2.9215290484803522E-6</c:v>
                </c:pt>
                <c:pt idx="206">
                  <c:v>3.3498375753544902E-6</c:v>
                </c:pt>
                <c:pt idx="207">
                  <c:v>3.8373032753944054E-6</c:v>
                </c:pt>
                <c:pt idx="208">
                  <c:v>4.3915449520057901E-6</c:v>
                </c:pt>
                <c:pt idx="209">
                  <c:v>5.0210826988145753E-6</c:v>
                </c:pt>
                <c:pt idx="210">
                  <c:v>5.7354335158658446E-6</c:v>
                </c:pt>
                <c:pt idx="211">
                  <c:v>6.5452156320980157E-6</c:v>
                </c:pt>
                <c:pt idx="212">
                  <c:v>7.462262148066526E-6</c:v>
                </c:pt>
                <c:pt idx="213">
                  <c:v>8.4997446345237222E-6</c:v>
                </c:pt>
                <c:pt idx="214">
                  <c:v>9.672307342026476E-6</c:v>
                </c:pt>
                <c:pt idx="215">
                  <c:v>1.0996212693772201E-5</c:v>
                </c:pt>
                <c:pt idx="216">
                  <c:v>1.2489498747841561E-5</c:v>
                </c:pt>
                <c:pt idx="217">
                  <c:v>1.4172149325408471E-5</c:v>
                </c:pt>
                <c:pt idx="218">
                  <c:v>1.6066277507662142E-5</c:v>
                </c:pt>
                <c:pt idx="219">
                  <c:v>1.8196323205547544E-5</c:v>
                </c:pt>
                <c:pt idx="220">
                  <c:v>2.058926550229805E-5</c:v>
                </c:pt>
                <c:pt idx="221">
                  <c:v>2.3274850458398811E-5</c:v>
                </c:pt>
                <c:pt idx="222">
                  <c:v>2.628583505135074E-5</c:v>
                </c:pt>
                <c:pt idx="223">
                  <c:v>2.9658247897627782E-5</c:v>
                </c:pt>
                <c:pt idx="224">
                  <c:v>3.3431667370754104E-5</c:v>
                </c:pt>
                <c:pt idx="225">
                  <c:v>3.764951768665295E-5</c:v>
                </c:pt>
                <c:pt idx="226">
                  <c:v>4.2359383474527074E-5</c:v>
                </c:pt>
                <c:pt idx="227">
                  <c:v>4.7613343287688416E-5</c:v>
                </c:pt>
                <c:pt idx="228">
                  <c:v>5.3468322433136536E-5</c:v>
                </c:pt>
                <c:pt idx="229">
                  <c:v>5.9986465410511594E-5</c:v>
                </c:pt>
                <c:pt idx="230">
                  <c:v>6.7235528149490236E-5</c:v>
                </c:pt>
                <c:pt idx="231">
                  <c:v>7.5289290119055546E-5</c:v>
                </c:pt>
                <c:pt idx="232">
                  <c:v>8.4227986251616513E-5</c:v>
                </c:pt>
                <c:pt idx="233">
                  <c:v>9.413875847907684E-5</c:v>
                </c:pt>
                <c:pt idx="234">
                  <c:v>1.0511612651607573E-4</c:v>
                </c:pt>
                <c:pt idx="235">
                  <c:v>1.1726247734729161E-4</c:v>
                </c:pt>
                <c:pt idx="236">
                  <c:v>1.3068857268055834E-4</c:v>
                </c:pt>
                <c:pt idx="237">
                  <c:v>1.4551407341536414E-4</c:v>
                </c:pt>
                <c:pt idx="238">
                  <c:v>1.6186807994700625E-4</c:v>
                </c:pt>
                <c:pt idx="239">
                  <c:v>1.7988968688028746E-4</c:v>
                </c:pt>
                <c:pt idx="240">
                  <c:v>1.9972855046353007E-4</c:v>
                </c:pt>
                <c:pt idx="241">
                  <c:v>2.2154546677414656E-4</c:v>
                </c:pt>
                <c:pt idx="242">
                  <c:v>2.4551295839186893E-4</c:v>
                </c:pt>
                <c:pt idx="243">
                  <c:v>2.7181586698574975E-4</c:v>
                </c:pt>
                <c:pt idx="244">
                  <c:v>3.0065194891746097E-4</c:v>
                </c:pt>
                <c:pt idx="245">
                  <c:v>3.3223247062763079E-4</c:v>
                </c:pt>
                <c:pt idx="246">
                  <c:v>3.667828002254875E-4</c:v>
                </c:pt>
                <c:pt idx="247">
                  <c:v>4.0454299134725041E-4</c:v>
                </c:pt>
                <c:pt idx="248">
                  <c:v>4.4576835498727724E-4</c:v>
                </c:pt>
                <c:pt idx="249">
                  <c:v>4.907300146410839E-4</c:v>
                </c:pt>
                <c:pt idx="250">
                  <c:v>5.3971543973331613E-4</c:v>
                </c:pt>
                <c:pt idx="251">
                  <c:v>5.9302895194025612E-4</c:v>
                </c:pt>
                <c:pt idx="252">
                  <c:v>6.509921986584768E-4</c:v>
                </c:pt>
                <c:pt idx="253">
                  <c:v>7.1394458752317073E-4</c:v>
                </c:pt>
                <c:pt idx="254">
                  <c:v>7.8224367554486913E-4</c:v>
                </c:pt>
                <c:pt idx="255">
                  <c:v>8.5626550611676855E-4</c:v>
                </c:pt>
                <c:pt idx="256">
                  <c:v>9.3640488685068084E-4</c:v>
                </c:pt>
                <c:pt idx="257">
                  <c:v>1.0230756009330345E-3</c:v>
                </c:pt>
                <c:pt idx="258">
                  <c:v>1.1167105444579027E-3</c:v>
                </c:pt>
                <c:pt idx="259">
                  <c:v>1.2177617819973039E-3</c:v>
                </c:pt>
                <c:pt idx="260">
                  <c:v>1.3267005125152382E-3</c:v>
                </c:pt>
                <c:pt idx="261">
                  <c:v>1.4440169376258309E-3</c:v>
                </c:pt>
                <c:pt idx="262">
                  <c:v>1.5702200241441901E-3</c:v>
                </c:pt>
                <c:pt idx="263">
                  <c:v>1.7058371528849339E-3</c:v>
                </c:pt>
                <c:pt idx="264">
                  <c:v>1.8514136457343879E-3</c:v>
                </c:pt>
                <c:pt idx="265">
                  <c:v>2.0075121631624288E-3</c:v>
                </c:pt>
                <c:pt idx="266">
                  <c:v>2.1747119645540353E-3</c:v>
                </c:pt>
                <c:pt idx="267">
                  <c:v>2.3536080240332768E-3</c:v>
                </c:pt>
                <c:pt idx="268">
                  <c:v>2.5448099948277817E-3</c:v>
                </c:pt>
                <c:pt idx="269">
                  <c:v>2.748941015683474E-3</c:v>
                </c:pt>
                <c:pt idx="270">
                  <c:v>2.9666363533907211E-3</c:v>
                </c:pt>
                <c:pt idx="271">
                  <c:v>3.1985418761264674E-3</c:v>
                </c:pt>
                <c:pt idx="272">
                  <c:v>3.4453123530537402E-3</c:v>
                </c:pt>
                <c:pt idx="273">
                  <c:v>3.7076095764528878E-3</c:v>
                </c:pt>
                <c:pt idx="274">
                  <c:v>3.9861003035852396E-3</c:v>
                </c:pt>
                <c:pt idx="275">
                  <c:v>4.2814540165127084E-3</c:v>
                </c:pt>
                <c:pt idx="276">
                  <c:v>4.5943404992103533E-3</c:v>
                </c:pt>
                <c:pt idx="277">
                  <c:v>4.9254272325141134E-3</c:v>
                </c:pt>
                <c:pt idx="278">
                  <c:v>5.2753766087362784E-3</c:v>
                </c:pt>
                <c:pt idx="279">
                  <c:v>5.6448429691530501E-3</c:v>
                </c:pt>
                <c:pt idx="280">
                  <c:v>6.0344694690156134E-3</c:v>
                </c:pt>
                <c:pt idx="281">
                  <c:v>6.4448847762507405E-3</c:v>
                </c:pt>
                <c:pt idx="282">
                  <c:v>6.8766996115910617E-3</c:v>
                </c:pt>
                <c:pt idx="283">
                  <c:v>7.3305031394981591E-3</c:v>
                </c:pt>
                <c:pt idx="284">
                  <c:v>7.8068592209051034E-3</c:v>
                </c:pt>
                <c:pt idx="285">
                  <c:v>8.3063025404925377E-3</c:v>
                </c:pt>
                <c:pt idx="286">
                  <c:v>8.8293346229165546E-3</c:v>
                </c:pt>
                <c:pt idx="287">
                  <c:v>9.3764197541086561E-3</c:v>
                </c:pt>
                <c:pt idx="288">
                  <c:v>9.9479808254549548E-3</c:v>
                </c:pt>
                <c:pt idx="289">
                  <c:v>1.05443951203191E-2</c:v>
                </c:pt>
                <c:pt idx="290">
                  <c:v>1.116599006397972E-2</c:v>
                </c:pt>
                <c:pt idx="291">
                  <c:v>1.1813038959599868E-2</c:v>
                </c:pt>
                <c:pt idx="292">
                  <c:v>1.2485756734305421E-2</c:v>
                </c:pt>
                <c:pt idx="293">
                  <c:v>1.3184295720812363E-2</c:v>
                </c:pt>
                <c:pt idx="294">
                  <c:v>1.3908741501286273E-2</c:v>
                </c:pt>
                <c:pt idx="295">
                  <c:v>1.4659108841226027E-2</c:v>
                </c:pt>
                <c:pt idx="296">
                  <c:v>1.5435337742118841E-2</c:v>
                </c:pt>
                <c:pt idx="297">
                  <c:v>1.623728964239916E-2</c:v>
                </c:pt>
                <c:pt idx="298">
                  <c:v>1.7064743796842873E-2</c:v>
                </c:pt>
                <c:pt idx="299">
                  <c:v>1.7917393864925271E-2</c:v>
                </c:pt>
                <c:pt idx="300">
                  <c:v>1.8794844738852883E-2</c:v>
                </c:pt>
                <c:pt idx="301">
                  <c:v>1.9696609641931366E-2</c:v>
                </c:pt>
                <c:pt idx="302">
                  <c:v>2.0622107527643839E-2</c:v>
                </c:pt>
                <c:pt idx="303">
                  <c:v>2.1570660809276811E-2</c:v>
                </c:pt>
                <c:pt idx="304">
                  <c:v>2.2541493449136151E-2</c:v>
                </c:pt>
                <c:pt idx="305">
                  <c:v>2.3533729435334976E-2</c:v>
                </c:pt>
                <c:pt idx="306">
                  <c:v>2.4546391672815401E-2</c:v>
                </c:pt>
                <c:pt idx="307">
                  <c:v>2.5578401313670038E-2</c:v>
                </c:pt>
                <c:pt idx="308">
                  <c:v>2.6628577549976246E-2</c:v>
                </c:pt>
                <c:pt idx="309">
                  <c:v>2.7695637890233604E-2</c:v>
                </c:pt>
                <c:pt idx="310">
                  <c:v>2.8778198938128687E-2</c:v>
                </c:pt>
                <c:pt idx="311">
                  <c:v>2.9874777689730087E-2</c:v>
                </c:pt>
                <c:pt idx="312">
                  <c:v>3.0983793362369616E-2</c:v>
                </c:pt>
                <c:pt idx="313">
                  <c:v>3.2103569765406556E-2</c:v>
                </c:pt>
                <c:pt idx="314">
                  <c:v>3.3232338219800157E-2</c:v>
                </c:pt>
                <c:pt idx="315">
                  <c:v>3.4368241029983419E-2</c:v>
                </c:pt>
                <c:pt idx="316">
                  <c:v>3.5509335507934656E-2</c:v>
                </c:pt>
                <c:pt idx="317">
                  <c:v>3.6653598545614591E-2</c:v>
                </c:pt>
                <c:pt idx="318">
                  <c:v>3.7798931728120745E-2</c:v>
                </c:pt>
                <c:pt idx="319">
                  <c:v>3.8943166976005486E-2</c:v>
                </c:pt>
                <c:pt idx="320">
                  <c:v>4.0084072701272067E-2</c:v>
                </c:pt>
                <c:pt idx="321">
                  <c:v>4.1219360457615505E-2</c:v>
                </c:pt>
                <c:pt idx="322">
                  <c:v>4.2346692061557382E-2</c:v>
                </c:pt>
                <c:pt idx="323">
                  <c:v>4.3463687157264598E-2</c:v>
                </c:pt>
                <c:pt idx="324">
                  <c:v>4.456793119407948E-2</c:v>
                </c:pt>
                <c:pt idx="325">
                  <c:v>4.565698378215842E-2</c:v>
                </c:pt>
                <c:pt idx="326">
                  <c:v>4.6728387388149772E-2</c:v>
                </c:pt>
                <c:pt idx="327">
                  <c:v>4.7779676329575714E-2</c:v>
                </c:pt>
                <c:pt idx="328">
                  <c:v>4.8808386023555125E-2</c:v>
                </c:pt>
                <c:pt idx="329">
                  <c:v>4.9812062442736733E-2</c:v>
                </c:pt>
                <c:pt idx="330">
                  <c:v>5.0788271728837119E-2</c:v>
                </c:pt>
                <c:pt idx="331">
                  <c:v>5.1734609912045849E-2</c:v>
                </c:pt>
                <c:pt idx="332">
                  <c:v>5.2648712682743848E-2</c:v>
                </c:pt>
                <c:pt idx="333">
                  <c:v>5.3528265160577113E-2</c:v>
                </c:pt>
                <c:pt idx="334">
                  <c:v>5.4371011604878484E-2</c:v>
                </c:pt>
                <c:pt idx="335">
                  <c:v>5.5174765009816516E-2</c:v>
                </c:pt>
                <c:pt idx="336">
                  <c:v>5.5937416527445834E-2</c:v>
                </c:pt>
                <c:pt idx="337">
                  <c:v>5.6656944662053066E-2</c:v>
                </c:pt>
                <c:pt idx="338">
                  <c:v>5.7331424179867523E-2</c:v>
                </c:pt>
                <c:pt idx="339">
                  <c:v>5.7959034679287001E-2</c:v>
                </c:pt>
                <c:pt idx="340">
                  <c:v>5.8538068768318227E-2</c:v>
                </c:pt>
                <c:pt idx="341">
                  <c:v>5.9066939797871636E-2</c:v>
                </c:pt>
                <c:pt idx="342">
                  <c:v>5.9544189101929795E-2</c:v>
                </c:pt>
                <c:pt idx="343">
                  <c:v>5.9968492698377923E-2</c:v>
                </c:pt>
                <c:pt idx="344">
                  <c:v>6.0338667407422934E-2</c:v>
                </c:pt>
                <c:pt idx="345">
                  <c:v>6.0653676348044097E-2</c:v>
                </c:pt>
                <c:pt idx="346">
                  <c:v>6.0912633776741616E-2</c:v>
                </c:pt>
                <c:pt idx="347">
                  <c:v>6.1114809236980254E-2</c:v>
                </c:pt>
                <c:pt idx="348">
                  <c:v>6.1259630992128306E-2</c:v>
                </c:pt>
                <c:pt idx="349">
                  <c:v>6.1346688719303814E-2</c:v>
                </c:pt>
                <c:pt idx="350">
                  <c:v>6.1375735446374272E-2</c:v>
                </c:pt>
                <c:pt idx="351">
                  <c:v>6.1346688719303329E-2</c:v>
                </c:pt>
                <c:pt idx="352">
                  <c:v>6.1259630992127022E-2</c:v>
                </c:pt>
                <c:pt idx="353">
                  <c:v>6.1114809236978526E-2</c:v>
                </c:pt>
                <c:pt idx="354">
                  <c:v>6.0912633776739229E-2</c:v>
                </c:pt>
                <c:pt idx="355">
                  <c:v>6.0653676348041308E-2</c:v>
                </c:pt>
                <c:pt idx="356">
                  <c:v>6.033866740741952E-2</c:v>
                </c:pt>
                <c:pt idx="357">
                  <c:v>5.9968492698373982E-2</c:v>
                </c:pt>
                <c:pt idx="358">
                  <c:v>5.9544189101925313E-2</c:v>
                </c:pt>
                <c:pt idx="359">
                  <c:v>5.9066939797866647E-2</c:v>
                </c:pt>
                <c:pt idx="360">
                  <c:v>5.8538068768312676E-2</c:v>
                </c:pt>
                <c:pt idx="361">
                  <c:v>5.7959034679280985E-2</c:v>
                </c:pt>
                <c:pt idx="362">
                  <c:v>5.7331424179861132E-2</c:v>
                </c:pt>
                <c:pt idx="363">
                  <c:v>5.6656944662046162E-2</c:v>
                </c:pt>
                <c:pt idx="364">
                  <c:v>5.5937416527438479E-2</c:v>
                </c:pt>
                <c:pt idx="365">
                  <c:v>5.5174765009808717E-2</c:v>
                </c:pt>
                <c:pt idx="366">
                  <c:v>5.4371011604870303E-2</c:v>
                </c:pt>
                <c:pt idx="367">
                  <c:v>5.3528265160568675E-2</c:v>
                </c:pt>
                <c:pt idx="368">
                  <c:v>5.2648712682734855E-2</c:v>
                </c:pt>
                <c:pt idx="369">
                  <c:v>5.1734609912036635E-2</c:v>
                </c:pt>
                <c:pt idx="370">
                  <c:v>5.0788271728827529E-2</c:v>
                </c:pt>
                <c:pt idx="371">
                  <c:v>4.9812062442726873E-2</c:v>
                </c:pt>
                <c:pt idx="372">
                  <c:v>4.8808386023545113E-2</c:v>
                </c:pt>
                <c:pt idx="373">
                  <c:v>4.7779676329565313E-2</c:v>
                </c:pt>
                <c:pt idx="374">
                  <c:v>4.6728387388139211E-2</c:v>
                </c:pt>
                <c:pt idx="375">
                  <c:v>4.5656983782147713E-2</c:v>
                </c:pt>
                <c:pt idx="376">
                  <c:v>4.45679311940686E-2</c:v>
                </c:pt>
                <c:pt idx="377">
                  <c:v>4.3463687157253607E-2</c:v>
                </c:pt>
                <c:pt idx="378">
                  <c:v>4.2346692061546419E-2</c:v>
                </c:pt>
                <c:pt idx="379">
                  <c:v>4.1219360457604257E-2</c:v>
                </c:pt>
                <c:pt idx="380">
                  <c:v>4.0084072701260777E-2</c:v>
                </c:pt>
                <c:pt idx="381">
                  <c:v>3.8943166975994196E-2</c:v>
                </c:pt>
                <c:pt idx="382">
                  <c:v>3.7798931728109296E-2</c:v>
                </c:pt>
                <c:pt idx="383">
                  <c:v>3.6653598545603211E-2</c:v>
                </c:pt>
                <c:pt idx="384">
                  <c:v>3.5509335507923359E-2</c:v>
                </c:pt>
                <c:pt idx="385">
                  <c:v>3.4368241029972102E-2</c:v>
                </c:pt>
                <c:pt idx="386">
                  <c:v>3.3232338219788791E-2</c:v>
                </c:pt>
                <c:pt idx="387">
                  <c:v>3.2103569765395391E-2</c:v>
                </c:pt>
                <c:pt idx="388">
                  <c:v>3.0983793362358465E-2</c:v>
                </c:pt>
                <c:pt idx="389">
                  <c:v>2.9874777689719138E-2</c:v>
                </c:pt>
                <c:pt idx="390">
                  <c:v>2.8778198938117838E-2</c:v>
                </c:pt>
                <c:pt idx="391">
                  <c:v>2.7695637890222852E-2</c:v>
                </c:pt>
                <c:pt idx="392">
                  <c:v>2.6628577549965698E-2</c:v>
                </c:pt>
                <c:pt idx="393">
                  <c:v>2.5578401313659679E-2</c:v>
                </c:pt>
                <c:pt idx="394">
                  <c:v>2.4546391672805201E-2</c:v>
                </c:pt>
                <c:pt idx="395">
                  <c:v>2.3533729435325001E-2</c:v>
                </c:pt>
                <c:pt idx="396">
                  <c:v>2.2541493449126412E-2</c:v>
                </c:pt>
                <c:pt idx="397">
                  <c:v>2.1570660809267232E-2</c:v>
                </c:pt>
                <c:pt idx="398">
                  <c:v>2.0622107527634465E-2</c:v>
                </c:pt>
                <c:pt idx="399">
                  <c:v>1.9696609641922286E-2</c:v>
                </c:pt>
                <c:pt idx="400">
                  <c:v>1.8794844738844029E-2</c:v>
                </c:pt>
                <c:pt idx="401">
                  <c:v>1.7917393864916663E-2</c:v>
                </c:pt>
                <c:pt idx="402">
                  <c:v>1.7064743796834515E-2</c:v>
                </c:pt>
                <c:pt idx="403">
                  <c:v>1.6237289642391062E-2</c:v>
                </c:pt>
                <c:pt idx="404">
                  <c:v>1.5435337742111001E-2</c:v>
                </c:pt>
                <c:pt idx="405">
                  <c:v>1.4659108841218441E-2</c:v>
                </c:pt>
                <c:pt idx="406">
                  <c:v>1.3908741501278937E-2</c:v>
                </c:pt>
                <c:pt idx="407">
                  <c:v>1.3184295720805273E-2</c:v>
                </c:pt>
                <c:pt idx="408">
                  <c:v>1.24857567342986E-2</c:v>
                </c:pt>
                <c:pt idx="409">
                  <c:v>1.1813038959593304E-2</c:v>
                </c:pt>
                <c:pt idx="410">
                  <c:v>1.1165990063973421E-2</c:v>
                </c:pt>
                <c:pt idx="411">
                  <c:v>1.0544395120313041E-2</c:v>
                </c:pt>
                <c:pt idx="412">
                  <c:v>9.947980825449159E-3</c:v>
                </c:pt>
                <c:pt idx="413">
                  <c:v>9.3764197541030807E-3</c:v>
                </c:pt>
                <c:pt idx="414">
                  <c:v>8.8293346229112463E-3</c:v>
                </c:pt>
                <c:pt idx="415">
                  <c:v>8.3063025404874879E-3</c:v>
                </c:pt>
                <c:pt idx="416">
                  <c:v>7.8068592209002531E-3</c:v>
                </c:pt>
                <c:pt idx="417">
                  <c:v>7.3305031394935377E-3</c:v>
                </c:pt>
                <c:pt idx="418">
                  <c:v>6.8766996115866581E-3</c:v>
                </c:pt>
                <c:pt idx="419">
                  <c:v>6.4448847762465485E-3</c:v>
                </c:pt>
                <c:pt idx="420">
                  <c:v>6.0344694690116539E-3</c:v>
                </c:pt>
                <c:pt idx="421">
                  <c:v>5.6448429691492753E-3</c:v>
                </c:pt>
                <c:pt idx="422">
                  <c:v>5.2753766087327144E-3</c:v>
                </c:pt>
                <c:pt idx="423">
                  <c:v>4.9254272325107333E-3</c:v>
                </c:pt>
                <c:pt idx="424">
                  <c:v>4.5943404992071588E-3</c:v>
                </c:pt>
                <c:pt idx="425">
                  <c:v>4.281454016509683E-3</c:v>
                </c:pt>
                <c:pt idx="426">
                  <c:v>3.9861003035823956E-3</c:v>
                </c:pt>
                <c:pt idx="427">
                  <c:v>3.7076095764502015E-3</c:v>
                </c:pt>
                <c:pt idx="428">
                  <c:v>3.4453123530512092E-3</c:v>
                </c:pt>
                <c:pt idx="429">
                  <c:v>3.1985418761240822E-3</c:v>
                </c:pt>
                <c:pt idx="430">
                  <c:v>2.9666363533884842E-3</c:v>
                </c:pt>
                <c:pt idx="431">
                  <c:v>2.7489410156813815E-3</c:v>
                </c:pt>
                <c:pt idx="432">
                  <c:v>2.5448099948258166E-3</c:v>
                </c:pt>
                <c:pt idx="433">
                  <c:v>2.3536080240314371E-3</c:v>
                </c:pt>
                <c:pt idx="434">
                  <c:v>2.1747119645523219E-3</c:v>
                </c:pt>
                <c:pt idx="435">
                  <c:v>2.0075121631608151E-3</c:v>
                </c:pt>
                <c:pt idx="436">
                  <c:v>1.8514136457328883E-3</c:v>
                </c:pt>
                <c:pt idx="437">
                  <c:v>1.7058371528835365E-3</c:v>
                </c:pt>
                <c:pt idx="438">
                  <c:v>1.5702200241428932E-3</c:v>
                </c:pt>
                <c:pt idx="439">
                  <c:v>1.4440169376246181E-3</c:v>
                </c:pt>
                <c:pt idx="440">
                  <c:v>1.32670051251411E-3</c:v>
                </c:pt>
                <c:pt idx="441">
                  <c:v>1.217761781996268E-3</c:v>
                </c:pt>
                <c:pt idx="442">
                  <c:v>1.1167105444569512E-3</c:v>
                </c:pt>
                <c:pt idx="443">
                  <c:v>1.023075600932158E-3</c:v>
                </c:pt>
                <c:pt idx="444">
                  <c:v>9.3640488684987506E-4</c:v>
                </c:pt>
                <c:pt idx="445">
                  <c:v>8.5626550611602955E-4</c:v>
                </c:pt>
                <c:pt idx="446">
                  <c:v>7.8224367554419118E-4</c:v>
                </c:pt>
                <c:pt idx="447">
                  <c:v>7.1394458752254927E-4</c:v>
                </c:pt>
                <c:pt idx="448">
                  <c:v>6.5099219865791009E-4</c:v>
                </c:pt>
                <c:pt idx="449">
                  <c:v>5.9302895193973787E-4</c:v>
                </c:pt>
                <c:pt idx="450">
                  <c:v>5.3971543973284385E-4</c:v>
                </c:pt>
                <c:pt idx="451">
                  <c:v>4.9073001464065304E-4</c:v>
                </c:pt>
                <c:pt idx="452">
                  <c:v>4.4576835498688573E-4</c:v>
                </c:pt>
                <c:pt idx="453">
                  <c:v>4.045429913468942E-4</c:v>
                </c:pt>
                <c:pt idx="454">
                  <c:v>3.6678280022516485E-4</c:v>
                </c:pt>
                <c:pt idx="455">
                  <c:v>3.3223247062733719E-4</c:v>
                </c:pt>
                <c:pt idx="456">
                  <c:v>3.0065194891719615E-4</c:v>
                </c:pt>
                <c:pt idx="457">
                  <c:v>2.7181586698550841E-4</c:v>
                </c:pt>
                <c:pt idx="458">
                  <c:v>2.4551295839165204E-4</c:v>
                </c:pt>
                <c:pt idx="459">
                  <c:v>2.2154546677394965E-4</c:v>
                </c:pt>
                <c:pt idx="460">
                  <c:v>1.9972855046335281E-4</c:v>
                </c:pt>
                <c:pt idx="461">
                  <c:v>1.7988968688012786E-4</c:v>
                </c:pt>
                <c:pt idx="462">
                  <c:v>1.6186807994686243E-4</c:v>
                </c:pt>
                <c:pt idx="463">
                  <c:v>1.4551407341523441E-4</c:v>
                </c:pt>
                <c:pt idx="464">
                  <c:v>1.3068857268044181E-4</c:v>
                </c:pt>
                <c:pt idx="465">
                  <c:v>1.1726247734718774E-4</c:v>
                </c:pt>
                <c:pt idx="466">
                  <c:v>1.0511612651598219E-4</c:v>
                </c:pt>
                <c:pt idx="467">
                  <c:v>9.4138758478993058E-5</c:v>
                </c:pt>
                <c:pt idx="468">
                  <c:v>8.4227986251541242E-5</c:v>
                </c:pt>
                <c:pt idx="469">
                  <c:v>7.5289290118988719E-5</c:v>
                </c:pt>
                <c:pt idx="470">
                  <c:v>6.7235528149430605E-5</c:v>
                </c:pt>
                <c:pt idx="471">
                  <c:v>5.9986465410458339E-5</c:v>
                </c:pt>
                <c:pt idx="472">
                  <c:v>5.3468322433089008E-5</c:v>
                </c:pt>
                <c:pt idx="473">
                  <c:v>4.7613343287646349E-5</c:v>
                </c:pt>
                <c:pt idx="474">
                  <c:v>4.2359383474489622E-5</c:v>
                </c:pt>
                <c:pt idx="475">
                  <c:v>3.7649517686619733E-5</c:v>
                </c:pt>
                <c:pt idx="476">
                  <c:v>3.3431667370724661E-5</c:v>
                </c:pt>
                <c:pt idx="477">
                  <c:v>2.965824789760168E-5</c:v>
                </c:pt>
                <c:pt idx="478">
                  <c:v>2.6285835051327663E-5</c:v>
                </c:pt>
                <c:pt idx="479">
                  <c:v>2.3274850458378452E-5</c:v>
                </c:pt>
                <c:pt idx="480">
                  <c:v>2.0589265502280065E-5</c:v>
                </c:pt>
                <c:pt idx="481">
                  <c:v>1.8196323205531664E-5</c:v>
                </c:pt>
                <c:pt idx="482">
                  <c:v>1.6066277507648129E-5</c:v>
                </c:pt>
                <c:pt idx="483">
                  <c:v>1.4172149325396165E-5</c:v>
                </c:pt>
                <c:pt idx="484">
                  <c:v>1.2489498747830792E-5</c:v>
                </c:pt>
                <c:pt idx="485">
                  <c:v>1.0996212693762733E-5</c:v>
                </c:pt>
                <c:pt idx="486">
                  <c:v>9.672307342018148E-6</c:v>
                </c:pt>
                <c:pt idx="487">
                  <c:v>8.4997446345164208E-6</c:v>
                </c:pt>
                <c:pt idx="488">
                  <c:v>7.4622621480601749E-6</c:v>
                </c:pt>
                <c:pt idx="489">
                  <c:v>6.5452156320924524E-6</c:v>
                </c:pt>
                <c:pt idx="490">
                  <c:v>5.7354335158609818E-6</c:v>
                </c:pt>
                <c:pt idx="491">
                  <c:v>5.0210826988103274E-6</c:v>
                </c:pt>
                <c:pt idx="492">
                  <c:v>4.3915449520021038E-6</c:v>
                </c:pt>
                <c:pt idx="493">
                  <c:v>3.8373032753911935E-6</c:v>
                </c:pt>
                <c:pt idx="494">
                  <c:v>3.3498375753517064E-6</c:v>
                </c:pt>
                <c:pt idx="495">
                  <c:v>2.9215290484779301E-6</c:v>
                </c:pt>
                <c:pt idx="496">
                  <c:v>2.5455726809526446E-6</c:v>
                </c:pt>
                <c:pt idx="497">
                  <c:v>2.2158972972885139E-6</c:v>
                </c:pt>
                <c:pt idx="498">
                  <c:v>1.9270926176527845E-6</c:v>
                </c:pt>
                <c:pt idx="499">
                  <c:v>1.6743428089679796E-6</c:v>
                </c:pt>
                <c:pt idx="500">
                  <c:v>1.4533660412591147E-6</c:v>
                </c:pt>
                <c:pt idx="501">
                  <c:v>1.2603595870456101E-6</c:v>
                </c:pt>
                <c:pt idx="502">
                  <c:v>1.0919500277368058E-6</c:v>
                </c:pt>
                <c:pt idx="503">
                  <c:v>9.4514815679950069E-7</c:v>
                </c:pt>
                <c:pt idx="504">
                  <c:v>8.1730819476331556E-7</c:v>
                </c:pt>
                <c:pt idx="505">
                  <c:v>7.0609095578451928E-7</c:v>
                </c:pt>
                <c:pt idx="506">
                  <c:v>6.0943062938932808E-7</c:v>
                </c:pt>
                <c:pt idx="507">
                  <c:v>5.2550486407647633E-7</c:v>
                </c:pt>
                <c:pt idx="508">
                  <c:v>4.5270786160621413E-7</c:v>
                </c:pt>
                <c:pt idx="509">
                  <c:v>3.8962621198725014E-7</c:v>
                </c:pt>
                <c:pt idx="510">
                  <c:v>3.3501721935826806E-7</c:v>
                </c:pt>
                <c:pt idx="511">
                  <c:v>2.8778948812383146E-7</c:v>
                </c:pt>
                <c:pt idx="512">
                  <c:v>2.4698555683538803E-7</c:v>
                </c:pt>
                <c:pt idx="513">
                  <c:v>2.1176638440668708E-7</c:v>
                </c:pt>
                <c:pt idx="514">
                  <c:v>1.8139750932837489E-7</c:v>
                </c:pt>
                <c:pt idx="515">
                  <c:v>1.5523671761562887E-7</c:v>
                </c:pt>
                <c:pt idx="516">
                  <c:v>1.3272306930866381E-7</c:v>
                </c:pt>
                <c:pt idx="517">
                  <c:v>1.1336714647742412E-7</c:v>
                </c:pt>
                <c:pt idx="518">
                  <c:v>9.6742397891589545E-8</c:v>
                </c:pt>
                <c:pt idx="519">
                  <c:v>8.2477466841478768E-8</c:v>
                </c:pt>
                <c:pt idx="520">
                  <c:v>7.0249399073178367E-8</c:v>
                </c:pt>
                <c:pt idx="521">
                  <c:v>5.9777637472926156E-8</c:v>
                </c:pt>
                <c:pt idx="522">
                  <c:v>5.0818719043071579E-8</c:v>
                </c:pt>
                <c:pt idx="523">
                  <c:v>4.3161597897066846E-8</c:v>
                </c:pt>
                <c:pt idx="524">
                  <c:v>3.6623525506304648E-8</c:v>
                </c:pt>
                <c:pt idx="525">
                  <c:v>3.1046426299195068E-8</c:v>
                </c:pt>
                <c:pt idx="526">
                  <c:v>2.6293712983975243E-8</c:v>
                </c:pt>
                <c:pt idx="527">
                  <c:v>2.2247491681725622E-8</c:v>
                </c:pt>
                <c:pt idx="528">
                  <c:v>1.8806112154029844E-8</c:v>
                </c:pt>
                <c:pt idx="529">
                  <c:v>1.5882023128344825E-8</c:v>
                </c:pt>
                <c:pt idx="530">
                  <c:v>1.3399896999610369E-8</c:v>
                </c:pt>
                <c:pt idx="531">
                  <c:v>1.1294992053367445E-8</c:v>
                </c:pt>
                <c:pt idx="532">
                  <c:v>9.5117238464073758E-9</c:v>
                </c:pt>
                <c:pt idx="533">
                  <c:v>8.0024205266816746E-9</c:v>
                </c:pt>
                <c:pt idx="534">
                  <c:v>6.7262397039948113E-9</c:v>
                </c:pt>
                <c:pt idx="535">
                  <c:v>5.6482270242078194E-9</c:v>
                </c:pt>
                <c:pt idx="536">
                  <c:v>4.7384988778479289E-9</c:v>
                </c:pt>
                <c:pt idx="537">
                  <c:v>3.9715337129511364E-9</c:v>
                </c:pt>
                <c:pt idx="538">
                  <c:v>3.3255582437599837E-9</c:v>
                </c:pt>
                <c:pt idx="539">
                  <c:v>2.7820164720280447E-9</c:v>
                </c:pt>
                <c:pt idx="540">
                  <c:v>2.3251108850352426E-9</c:v>
                </c:pt>
                <c:pt idx="541">
                  <c:v>1.941406481391359E-9</c:v>
                </c:pt>
                <c:pt idx="542">
                  <c:v>1.6194894182659274E-9</c:v>
                </c:pt>
                <c:pt idx="543">
                  <c:v>1.3496730864587267E-9</c:v>
                </c:pt>
                <c:pt idx="544">
                  <c:v>1.1237453160744771E-9</c:v>
                </c:pt>
                <c:pt idx="545">
                  <c:v>9.3475120766507791E-10</c:v>
                </c:pt>
                <c:pt idx="546">
                  <c:v>7.7680678261894714E-10</c:v>
                </c:pt>
                <c:pt idx="547">
                  <c:v>6.4493926235300972E-10</c:v>
                </c:pt>
                <c:pt idx="548">
                  <c:v>5.3495032758310566E-10</c:v>
                </c:pt>
                <c:pt idx="549">
                  <c:v>4.4329918482200526E-10</c:v>
                </c:pt>
                <c:pt idx="550">
                  <c:v>3.6700268467507026E-10</c:v>
                </c:pt>
                <c:pt idx="551">
                  <c:v>3.0355010212492466E-10</c:v>
                </c:pt>
                <c:pt idx="552">
                  <c:v>2.5083050878718732E-10</c:v>
                </c:pt>
                <c:pt idx="553">
                  <c:v>2.0707094642784558E-10</c:v>
                </c:pt>
                <c:pt idx="554">
                  <c:v>1.7078385464000444E-10</c:v>
                </c:pt>
                <c:pt idx="555">
                  <c:v>1.4072241774976103E-10</c:v>
                </c:pt>
                <c:pt idx="556">
                  <c:v>1.1584268055782273E-10</c:v>
                </c:pt>
                <c:pt idx="557">
                  <c:v>9.5271442803212243E-11</c:v>
                </c:pt>
                <c:pt idx="558">
                  <c:v>7.8279081256085288E-11</c:v>
                </c:pt>
                <c:pt idx="559">
                  <c:v>6.4256568763796931E-11</c:v>
                </c:pt>
                <c:pt idx="560">
                  <c:v>5.2696063736567117E-11</c:v>
                </c:pt>
                <c:pt idx="561">
                  <c:v>4.3174533539425006E-11</c:v>
                </c:pt>
                <c:pt idx="562">
                  <c:v>3.5339952882677209E-11</c:v>
                </c:pt>
                <c:pt idx="563">
                  <c:v>2.8899685181357712E-11</c:v>
                </c:pt>
                <c:pt idx="564">
                  <c:v>2.3610712396888351E-11</c:v>
                </c:pt>
                <c:pt idx="565">
                  <c:v>1.9271428319557605E-11</c:v>
                </c:pt>
                <c:pt idx="566">
                  <c:v>1.5714752682421708E-11</c:v>
                </c:pt>
                <c:pt idx="567">
                  <c:v>1.2802359863244385E-11</c:v>
                </c:pt>
                <c:pt idx="568">
                  <c:v>1.0419847058029627E-11</c:v>
                </c:pt>
                <c:pt idx="569">
                  <c:v>8.4726934180357425E-12</c:v>
                </c:pt>
                <c:pt idx="570">
                  <c:v>6.8828843586973388E-12</c:v>
                </c:pt>
                <c:pt idx="571">
                  <c:v>5.5860946181426537E-12</c:v>
                </c:pt>
                <c:pt idx="572">
                  <c:v>4.5293401372146326E-12</c:v>
                </c:pt>
                <c:pt idx="573">
                  <c:v>3.6690228611098597E-12</c:v>
                </c:pt>
                <c:pt idx="574">
                  <c:v>2.969304478601767E-12</c:v>
                </c:pt>
                <c:pt idx="575">
                  <c:v>2.4007552237172497E-12</c:v>
                </c:pt>
                <c:pt idx="576">
                  <c:v>1.9392324299961667E-12</c:v>
                </c:pt>
                <c:pt idx="577">
                  <c:v>1.5649507757767637E-12</c:v>
                </c:pt>
                <c:pt idx="578">
                  <c:v>1.261712285211895E-12</c:v>
                </c:pt>
                <c:pt idx="579">
                  <c:v>1.0162693212388779E-12</c:v>
                </c:pt>
                <c:pt idx="580">
                  <c:v>8.1779816692875777E-13</c:v>
                </c:pt>
                <c:pt idx="581">
                  <c:v>6.5746446330807555E-13</c:v>
                </c:pt>
                <c:pt idx="582">
                  <c:v>5.2806485983443386E-13</c:v>
                </c:pt>
                <c:pt idx="583">
                  <c:v>4.2373182781479808E-13</c:v>
                </c:pt>
                <c:pt idx="584">
                  <c:v>3.3969076355970851E-13</c:v>
                </c:pt>
                <c:pt idx="585">
                  <c:v>2.720603319895963E-13</c:v>
                </c:pt>
                <c:pt idx="586">
                  <c:v>2.1768852802674477E-13</c:v>
                </c:pt>
                <c:pt idx="587">
                  <c:v>1.7401820934725027E-13</c:v>
                </c:pt>
                <c:pt idx="588">
                  <c:v>1.3897691971864043E-13</c:v>
                </c:pt>
                <c:pt idx="589">
                  <c:v>1.1088671089844853E-13</c:v>
                </c:pt>
                <c:pt idx="590">
                  <c:v>8.8390411401868854E-14</c:v>
                </c:pt>
                <c:pt idx="591">
                  <c:v>7.0391406416351284E-14</c:v>
                </c:pt>
                <c:pt idx="592">
                  <c:v>5.6004505032541028E-14</c:v>
                </c:pt>
                <c:pt idx="593">
                  <c:v>4.4515895858563023E-14</c:v>
                </c:pt>
                <c:pt idx="594">
                  <c:v>3.53505443578267E-14</c:v>
                </c:pt>
                <c:pt idx="595">
                  <c:v>2.8045676969956643E-14</c:v>
                </c:pt>
                <c:pt idx="596">
                  <c:v>2.2229238366431806E-14</c:v>
                </c:pt>
                <c:pt idx="597">
                  <c:v>1.7602407541243993E-14</c:v>
                </c:pt>
                <c:pt idx="598">
                  <c:v>1.3925422941598588E-14</c:v>
                </c:pt>
                <c:pt idx="599">
                  <c:v>1.1006102437181293E-14</c:v>
                </c:pt>
                <c:pt idx="600">
                  <c:v>8.6905555604182854E-15</c:v>
                </c:pt>
                <c:pt idx="601">
                  <c:v>6.8556772519904246E-15</c:v>
                </c:pt>
                <c:pt idx="602">
                  <c:v>5.4030877518395538E-15</c:v>
                </c:pt>
                <c:pt idx="603">
                  <c:v>4.2542451430977425E-15</c:v>
                </c:pt>
                <c:pt idx="604">
                  <c:v>3.3465077573678173E-15</c:v>
                </c:pt>
                <c:pt idx="605">
                  <c:v>2.6299651523577109E-15</c:v>
                </c:pt>
                <c:pt idx="606">
                  <c:v>2.064890307037835E-15</c:v>
                </c:pt>
                <c:pt idx="607">
                  <c:v>1.6196933937867537E-15</c:v>
                </c:pt>
                <c:pt idx="608">
                  <c:v>1.269280095725439E-15</c:v>
                </c:pt>
                <c:pt idx="609">
                  <c:v>9.9373586022227379E-16</c:v>
                </c:pt>
                <c:pt idx="610">
                  <c:v>7.7727247439095191E-16</c:v>
                </c:pt>
                <c:pt idx="611">
                  <c:v>6.07385539339244E-16</c:v>
                </c:pt>
                <c:pt idx="612">
                  <c:v>4.741813200765419E-16</c:v>
                </c:pt>
                <c:pt idx="613">
                  <c:v>3.6983947875392469E-16</c:v>
                </c:pt>
                <c:pt idx="614">
                  <c:v>2.8818470595161688E-16</c:v>
                </c:pt>
                <c:pt idx="615">
                  <c:v>2.2434553123248192E-16</c:v>
                </c:pt>
                <c:pt idx="616">
                  <c:v>1.7448285187320956E-16</c:v>
                </c:pt>
                <c:pt idx="617">
                  <c:v>1.3557415695813072E-16</c:v>
                </c:pt>
                <c:pt idx="618">
                  <c:v>1.052421974758726E-16</c:v>
                </c:pt>
                <c:pt idx="619">
                  <c:v>8.1619087751337506E-17</c:v>
                </c:pt>
                <c:pt idx="620">
                  <c:v>6.3238622129327752E-17</c:v>
                </c:pt>
                <c:pt idx="621">
                  <c:v>4.8951036801834695E-17</c:v>
                </c:pt>
                <c:pt idx="622">
                  <c:v>3.7855607877170678E-17</c:v>
                </c:pt>
                <c:pt idx="623">
                  <c:v>2.9247408275538825E-17</c:v>
                </c:pt>
                <c:pt idx="624">
                  <c:v>2.2575292421332333E-17</c:v>
                </c:pt>
                <c:pt idx="625">
                  <c:v>1.7408775109618852E-17</c:v>
                </c:pt>
                <c:pt idx="626">
                  <c:v>1.3411948561987442E-17</c:v>
                </c:pt>
                <c:pt idx="627">
                  <c:v>1.0322963146553903E-17</c:v>
                </c:pt>
                <c:pt idx="628">
                  <c:v>7.9379015503001348E-18</c:v>
                </c:pt>
                <c:pt idx="629">
                  <c:v>6.0981186946646265E-18</c:v>
                </c:pt>
                <c:pt idx="630">
                  <c:v>4.680312720350233E-18</c:v>
                </c:pt>
                <c:pt idx="631">
                  <c:v>3.5887458573438475E-18</c:v>
                </c:pt>
                <c:pt idx="632">
                  <c:v>2.7491559089654464E-18</c:v>
                </c:pt>
                <c:pt idx="633">
                  <c:v>2.1039958050289518E-18</c:v>
                </c:pt>
                <c:pt idx="634">
                  <c:v>1.6087153386864659E-18</c:v>
                </c:pt>
                <c:pt idx="635">
                  <c:v>1.2288598911621129E-18</c:v>
                </c:pt>
                <c:pt idx="636">
                  <c:v>9.3780894301086316E-19</c:v>
                </c:pt>
                <c:pt idx="637">
                  <c:v>7.150150841750189E-19</c:v>
                </c:pt>
                <c:pt idx="638">
                  <c:v>5.4463415286479574E-19</c:v>
                </c:pt>
                <c:pt idx="639">
                  <c:v>4.1446071590710592E-19</c:v>
                </c:pt>
                <c:pt idx="640">
                  <c:v>3.1510167206145042E-19</c:v>
                </c:pt>
                <c:pt idx="641">
                  <c:v>2.393353650467501E-19</c:v>
                </c:pt>
                <c:pt idx="642">
                  <c:v>1.8161506831656838E-19</c:v>
                </c:pt>
                <c:pt idx="643">
                  <c:v>1.3768471000460735E-19</c:v>
                </c:pt>
                <c:pt idx="644">
                  <c:v>1.0428176751539664E-19</c:v>
                </c:pt>
                <c:pt idx="645">
                  <c:v>7.8907791185976186E-20</c:v>
                </c:pt>
                <c:pt idx="646">
                  <c:v>5.9651342642810356E-20</c:v>
                </c:pt>
                <c:pt idx="647">
                  <c:v>4.5051514324685712E-20</c:v>
                </c:pt>
                <c:pt idx="648">
                  <c:v>3.3992835882178605E-20</c:v>
                </c:pt>
                <c:pt idx="649">
                  <c:v>2.5624431267424464E-20</c:v>
                </c:pt>
                <c:pt idx="650">
                  <c:v>1.9297893539290022E-20</c:v>
                </c:pt>
                <c:pt idx="651">
                  <c:v>1.4519591937042044E-20</c:v>
                </c:pt>
                <c:pt idx="652">
                  <c:v>1.0914095495145331E-20</c:v>
                </c:pt>
                <c:pt idx="653">
                  <c:v>8.196150443788182E-21</c:v>
                </c:pt>
                <c:pt idx="654">
                  <c:v>6.1492326880218549E-21</c:v>
                </c:pt>
                <c:pt idx="655">
                  <c:v>4.6091491978289072E-21</c:v>
                </c:pt>
                <c:pt idx="656">
                  <c:v>3.4515124109205299E-21</c:v>
                </c:pt>
                <c:pt idx="657">
                  <c:v>2.5821825738457028E-21</c:v>
                </c:pt>
                <c:pt idx="658">
                  <c:v>1.9299821222903968E-21</c:v>
                </c:pt>
                <c:pt idx="659">
                  <c:v>1.4411475902780694E-21</c:v>
                </c:pt>
                <c:pt idx="660">
                  <c:v>1.0751089254166957E-21</c:v>
                </c:pt>
                <c:pt idx="661">
                  <c:v>8.0128185522547077E-22</c:v>
                </c:pt>
                <c:pt idx="662">
                  <c:v>5.9663260488527711E-22</c:v>
                </c:pt>
                <c:pt idx="663">
                  <c:v>4.4383085541927995E-22</c:v>
                </c:pt>
                <c:pt idx="664">
                  <c:v>3.2985026196380661E-22</c:v>
                </c:pt>
                <c:pt idx="665">
                  <c:v>2.449091488049763E-22</c:v>
                </c:pt>
                <c:pt idx="666">
                  <c:v>1.816694988216062E-22</c:v>
                </c:pt>
                <c:pt idx="667">
                  <c:v>1.3463186468041718E-22</c:v>
                </c:pt>
                <c:pt idx="668">
                  <c:v>9.967873948336656E-23</c:v>
                </c:pt>
                <c:pt idx="669">
                  <c:v>7.3730307881406372E-23</c:v>
                </c:pt>
                <c:pt idx="670">
                  <c:v>5.448518014181831E-23</c:v>
                </c:pt>
                <c:pt idx="671">
                  <c:v>4.0225325628593139E-23</c:v>
                </c:pt>
                <c:pt idx="672">
                  <c:v>2.966945572360511E-23</c:v>
                </c:pt>
                <c:pt idx="673">
                  <c:v>2.186293300571811E-23</c:v>
                </c:pt>
                <c:pt idx="674">
                  <c:v>1.6095189791966574E-23</c:v>
                </c:pt>
                <c:pt idx="675">
                  <c:v>1.183784404111293E-23</c:v>
                </c:pt>
                <c:pt idx="676">
                  <c:v>8.6983716482923082E-24</c:v>
                </c:pt>
                <c:pt idx="677">
                  <c:v>6.385459262491891E-24</c:v>
                </c:pt>
                <c:pt idx="678">
                  <c:v>4.683118544364234E-24</c:v>
                </c:pt>
                <c:pt idx="679">
                  <c:v>3.431365635798002E-24</c:v>
                </c:pt>
                <c:pt idx="680">
                  <c:v>2.5118151616802123E-24</c:v>
                </c:pt>
                <c:pt idx="681">
                  <c:v>1.8369493899657502E-24</c:v>
                </c:pt>
                <c:pt idx="682">
                  <c:v>1.34213294924565E-24</c:v>
                </c:pt>
                <c:pt idx="683">
                  <c:v>9.7967656473762472E-25</c:v>
                </c:pt>
                <c:pt idx="684">
                  <c:v>7.1442843845539965E-25</c:v>
                </c:pt>
                <c:pt idx="685">
                  <c:v>5.2050341326843849E-25</c:v>
                </c:pt>
                <c:pt idx="686">
                  <c:v>3.7885869896329834E-25</c:v>
                </c:pt>
                <c:pt idx="687">
                  <c:v>2.7549884272650562E-25</c:v>
                </c:pt>
                <c:pt idx="688">
                  <c:v>2.0014794152726113E-25</c:v>
                </c:pt>
                <c:pt idx="689">
                  <c:v>1.452684526023222E-25</c:v>
                </c:pt>
                <c:pt idx="690">
                  <c:v>1.0533684991297479E-25</c:v>
                </c:pt>
                <c:pt idx="691">
                  <c:v>7.6309424197775699E-26</c:v>
                </c:pt>
                <c:pt idx="692">
                  <c:v>5.5228705000117437E-26</c:v>
                </c:pt>
                <c:pt idx="693">
                  <c:v>3.9933775964670414E-26</c:v>
                </c:pt>
                <c:pt idx="694">
                  <c:v>2.8847270563204588E-26</c:v>
                </c:pt>
                <c:pt idx="695">
                  <c:v>2.0818906380703734E-26</c:v>
                </c:pt>
                <c:pt idx="696">
                  <c:v>1.501066491423038E-26</c:v>
                </c:pt>
                <c:pt idx="697">
                  <c:v>1.0812616053471751E-26</c:v>
                </c:pt>
                <c:pt idx="698">
                  <c:v>7.7812696785280945E-27</c:v>
                </c:pt>
                <c:pt idx="699">
                  <c:v>5.5944704720902619E-27</c:v>
                </c:pt>
                <c:pt idx="700">
                  <c:v>4.0184293617875002E-27</c:v>
                </c:pt>
                <c:pt idx="701">
                  <c:v>2.8836498497649211E-27</c:v>
                </c:pt>
                <c:pt idx="702">
                  <c:v>2.0673668319235415E-27</c:v>
                </c:pt>
                <c:pt idx="703">
                  <c:v>1.4807488284626332E-27</c:v>
                </c:pt>
                <c:pt idx="704">
                  <c:v>1.0595808112071369E-27</c:v>
                </c:pt>
                <c:pt idx="705">
                  <c:v>7.5748773511890925E-28</c:v>
                </c:pt>
                <c:pt idx="706">
                  <c:v>5.4101083082375574E-28</c:v>
                </c:pt>
                <c:pt idx="707">
                  <c:v>3.8603363607292176E-28</c:v>
                </c:pt>
                <c:pt idx="708">
                  <c:v>2.7519032998120436E-28</c:v>
                </c:pt>
                <c:pt idx="709">
                  <c:v>1.9598824506395379E-28</c:v>
                </c:pt>
                <c:pt idx="710">
                  <c:v>1.39449099101416E-28</c:v>
                </c:pt>
                <c:pt idx="711">
                  <c:v>9.9126605697229025E-29</c:v>
                </c:pt>
                <c:pt idx="712">
                  <c:v>7.0396909131973103E-29</c:v>
                </c:pt>
                <c:pt idx="713">
                  <c:v>4.9946582860471243E-29</c:v>
                </c:pt>
                <c:pt idx="714">
                  <c:v>3.5403549367009114E-29</c:v>
                </c:pt>
                <c:pt idx="715">
                  <c:v>2.5071288885634133E-29</c:v>
                </c:pt>
                <c:pt idx="716">
                  <c:v>1.7737620205266837E-29</c:v>
                </c:pt>
                <c:pt idx="717">
                  <c:v>1.2537267024755834E-29</c:v>
                </c:pt>
                <c:pt idx="718">
                  <c:v>8.8531787627402091E-30</c:v>
                </c:pt>
                <c:pt idx="719">
                  <c:v>6.2457475308773691E-30</c:v>
                </c:pt>
                <c:pt idx="720">
                  <c:v>4.4020852622990722E-30</c:v>
                </c:pt>
                <c:pt idx="721">
                  <c:v>3.099711743310207E-30</c:v>
                </c:pt>
                <c:pt idx="722">
                  <c:v>2.180584902705649E-30</c:v>
                </c:pt>
                <c:pt idx="723">
                  <c:v>1.5325460279274342E-30</c:v>
                </c:pt>
                <c:pt idx="724">
                  <c:v>1.0760758539148756E-30</c:v>
                </c:pt>
                <c:pt idx="725">
                  <c:v>7.5485073024899366E-31</c:v>
                </c:pt>
                <c:pt idx="726">
                  <c:v>5.2901514600764259E-31</c:v>
                </c:pt>
                <c:pt idx="727">
                  <c:v>3.7039402028430517E-31</c:v>
                </c:pt>
                <c:pt idx="728">
                  <c:v>2.5908881267369975E-31</c:v>
                </c:pt>
                <c:pt idx="729">
                  <c:v>1.8105986342345345E-31</c:v>
                </c:pt>
                <c:pt idx="730">
                  <c:v>1.2641090767694779E-31</c:v>
                </c:pt>
                <c:pt idx="731">
                  <c:v>8.8173025818195383E-32</c:v>
                </c:pt>
                <c:pt idx="732">
                  <c:v>6.1443475496106928E-32</c:v>
                </c:pt>
                <c:pt idx="733">
                  <c:v>4.2776439713780721E-32</c:v>
                </c:pt>
                <c:pt idx="734">
                  <c:v>2.9752422402394031E-32</c:v>
                </c:pt>
                <c:pt idx="735">
                  <c:v>2.0674207013561642E-32</c:v>
                </c:pt>
                <c:pt idx="736">
                  <c:v>1.4352389889011279E-32</c:v>
                </c:pt>
                <c:pt idx="737">
                  <c:v>9.9542471701212173E-33</c:v>
                </c:pt>
                <c:pt idx="738">
                  <c:v>6.8973370755881849E-33</c:v>
                </c:pt>
                <c:pt idx="739">
                  <c:v>4.7746694917559028E-33</c:v>
                </c:pt>
                <c:pt idx="740">
                  <c:v>3.3021288241102264E-33</c:v>
                </c:pt>
                <c:pt idx="741">
                  <c:v>2.2815686634695851E-33</c:v>
                </c:pt>
                <c:pt idx="742">
                  <c:v>1.5749323659719481E-33</c:v>
                </c:pt>
                <c:pt idx="743">
                  <c:v>1.0861232402641111E-33</c:v>
                </c:pt>
                <c:pt idx="744">
                  <c:v>7.4831618528825097E-34</c:v>
                </c:pt>
                <c:pt idx="745">
                  <c:v>5.1508630647080149E-34</c:v>
                </c:pt>
                <c:pt idx="746">
                  <c:v>3.5421235358927871E-34</c:v>
                </c:pt>
                <c:pt idx="747">
                  <c:v>2.4335273782861045E-34</c:v>
                </c:pt>
                <c:pt idx="748">
                  <c:v>1.6703120075751007E-34</c:v>
                </c:pt>
                <c:pt idx="749">
                  <c:v>1.1453752738009485E-34</c:v>
                </c:pt>
                <c:pt idx="750">
                  <c:v>7.8466961789099413E-35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E9CE-4884-B5BF-3FD9FECAB97E}"/>
            </c:ext>
          </c:extLst>
        </c:ser>
        <c:ser>
          <c:idx val="7"/>
          <c:order val="7"/>
          <c:tx>
            <c:strRef>
              <c:f>Sheet1!$I$3</c:f>
              <c:strCache>
                <c:ptCount val="1"/>
                <c:pt idx="0">
                  <c:v>x=70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Sheet1!$I$4:$I$754</c:f>
              <c:numCache>
                <c:formatCode>General</c:formatCode>
                <c:ptCount val="751"/>
                <c:pt idx="0">
                  <c:v>1.0454861318720016E-26</c:v>
                </c:pt>
                <c:pt idx="1">
                  <c:v>1.3889816657739081E-26</c:v>
                </c:pt>
                <c:pt idx="2">
                  <c:v>1.8440212369939047E-26</c:v>
                </c:pt>
                <c:pt idx="3">
                  <c:v>2.4463945013553786E-26</c:v>
                </c:pt>
                <c:pt idx="4">
                  <c:v>3.2432336236698221E-26</c:v>
                </c:pt>
                <c:pt idx="5">
                  <c:v>4.2965626037762385E-26</c:v>
                </c:pt>
                <c:pt idx="6">
                  <c:v>5.6879428323330571E-26</c:v>
                </c:pt>
                <c:pt idx="7">
                  <c:v>7.524548915832322E-26</c:v>
                </c:pt>
                <c:pt idx="8">
                  <c:v>9.9471091892075554E-26</c:v>
                </c:pt>
                <c:pt idx="9">
                  <c:v>1.3140275445576762E-25</c:v>
                </c:pt>
                <c:pt idx="10">
                  <c:v>1.7346154932319886E-25</c:v>
                </c:pt>
                <c:pt idx="11">
                  <c:v>2.2881955759923217E-25</c:v>
                </c:pt>
                <c:pt idx="12">
                  <c:v>3.0162978911658792E-25</c:v>
                </c:pt>
                <c:pt idx="13">
                  <c:v>3.9732554493537829E-25</c:v>
                </c:pt>
                <c:pt idx="14">
                  <c:v>5.2300990439158126E-25</c:v>
                </c:pt>
                <c:pt idx="15">
                  <c:v>6.8796209013700505E-25</c:v>
                </c:pt>
                <c:pt idx="16">
                  <c:v>9.0429529163499376E-25</c:v>
                </c:pt>
                <c:pt idx="17">
                  <c:v>1.1878106102154838E-24</c:v>
                </c:pt>
                <c:pt idx="18">
                  <c:v>1.559104766988263E-24</c:v>
                </c:pt>
                <c:pt idx="19">
                  <c:v>2.0450059072272064E-24</c:v>
                </c:pt>
                <c:pt idx="20">
                  <c:v>2.6804332874809101E-24</c:v>
                </c:pt>
                <c:pt idx="21">
                  <c:v>3.510804180729395E-24</c:v>
                </c:pt>
                <c:pt idx="22">
                  <c:v>4.5951466853217459E-24</c:v>
                </c:pt>
                <c:pt idx="23">
                  <c:v>6.0101224490330372E-24</c:v>
                </c:pt>
                <c:pt idx="24">
                  <c:v>7.8552213898573486E-24</c:v>
                </c:pt>
                <c:pt idx="25">
                  <c:v>1.0259464835609722E-23</c:v>
                </c:pt>
                <c:pt idx="26">
                  <c:v>1.339004859933826E-23</c:v>
                </c:pt>
                <c:pt idx="27">
                  <c:v>1.7463479056191312E-23</c:v>
                </c:pt>
                <c:pt idx="28">
                  <c:v>2.2759910527251039E-23</c:v>
                </c:pt>
                <c:pt idx="29">
                  <c:v>2.9641590390505752E-23</c:v>
                </c:pt>
                <c:pt idx="30">
                  <c:v>3.8576570972073193E-23</c:v>
                </c:pt>
                <c:pt idx="31">
                  <c:v>5.0169169172320168E-23</c:v>
                </c:pt>
                <c:pt idx="32">
                  <c:v>6.5199064622872705E-23</c:v>
                </c:pt>
                <c:pt idx="33">
                  <c:v>8.4671448566555348E-23</c:v>
                </c:pt>
                <c:pt idx="34">
                  <c:v>1.0988129844680078E-22</c:v>
                </c:pt>
                <c:pt idx="35">
                  <c:v>1.4249569507058815E-22</c:v>
                </c:pt>
                <c:pt idx="36">
                  <c:v>1.8465916771653064E-22</c:v>
                </c:pt>
                <c:pt idx="37">
                  <c:v>2.3912840763919864E-22</c:v>
                </c:pt>
                <c:pt idx="38">
                  <c:v>3.0944440757813983E-22</c:v>
                </c:pt>
                <c:pt idx="39">
                  <c:v>4.0015225914992151E-22</c:v>
                </c:pt>
                <c:pt idx="40">
                  <c:v>5.1708159089967468E-22</c:v>
                </c:pt>
                <c:pt idx="41">
                  <c:v>6.6770410749667738E-22</c:v>
                </c:pt>
                <c:pt idx="42">
                  <c:v>8.6158908363672558E-22</c:v>
                </c:pt>
                <c:pt idx="43">
                  <c:v>1.1109832112177959E-21</c:v>
                </c:pt>
                <c:pt idx="44">
                  <c:v>1.4315481918052806E-21</c:v>
                </c:pt>
                <c:pt idx="45">
                  <c:v>1.843298279684528E-21</c:v>
                </c:pt>
                <c:pt idx="46">
                  <c:v>2.3717910786799901E-21</c:v>
                </c:pt>
                <c:pt idx="47">
                  <c:v>3.0496388595567276E-21</c:v>
                </c:pt>
                <c:pt idx="48">
                  <c:v>3.9184252203019986E-21</c:v>
                </c:pt>
                <c:pt idx="49">
                  <c:v>5.0311339653349131E-21</c:v>
                </c:pt>
                <c:pt idx="50">
                  <c:v>6.4552247623270097E-21</c:v>
                </c:pt>
                <c:pt idx="51">
                  <c:v>8.2765248559220755E-21</c:v>
                </c:pt>
                <c:pt idx="52">
                  <c:v>1.0604149630933767E-20</c:v>
                </c:pt>
                <c:pt idx="53">
                  <c:v>1.3576719306860501E-20</c:v>
                </c:pt>
                <c:pt idx="54">
                  <c:v>1.7370207225098482E-20</c:v>
                </c:pt>
                <c:pt idx="55">
                  <c:v>2.2207840431736858E-20</c:v>
                </c:pt>
                <c:pt idx="56">
                  <c:v>2.8372579747062507E-20</c:v>
                </c:pt>
                <c:pt idx="57">
                  <c:v>3.6222839437564351E-20</c:v>
                </c:pt>
                <c:pt idx="58">
                  <c:v>4.6212272397781539E-20</c:v>
                </c:pt>
                <c:pt idx="59">
                  <c:v>5.8914653369160358E-20</c:v>
                </c:pt>
                <c:pt idx="60">
                  <c:v>7.5055150019624934E-20</c:v>
                </c:pt>
                <c:pt idx="61">
                  <c:v>9.5549591853501082E-20</c:v>
                </c:pt>
                <c:pt idx="62">
                  <c:v>1.2155374494964591E-19</c:v>
                </c:pt>
                <c:pt idx="63">
                  <c:v>1.545250949856242E-19</c:v>
                </c:pt>
                <c:pt idx="64">
                  <c:v>1.9630025476730294E-19</c:v>
                </c:pt>
                <c:pt idx="65">
                  <c:v>2.4919187371868931E-19</c:v>
                </c:pt>
                <c:pt idx="66">
                  <c:v>3.1610987017148687E-19</c:v>
                </c:pt>
                <c:pt idx="67">
                  <c:v>4.0071297547158486E-19</c:v>
                </c:pt>
                <c:pt idx="68">
                  <c:v>5.0759802428884827E-19</c:v>
                </c:pt>
                <c:pt idx="69">
                  <c:v>6.4253621240827105E-19</c:v>
                </c:pt>
                <c:pt idx="70">
                  <c:v>8.1276775060853047E-19</c:v>
                </c:pt>
                <c:pt idx="71">
                  <c:v>1.0273690677183239E-18</c:v>
                </c:pt>
                <c:pt idx="72">
                  <c:v>1.2977100760258363E-18</c:v>
                </c:pt>
                <c:pt idx="73">
                  <c:v>1.6380231528272317E-18</c:v>
                </c:pt>
                <c:pt idx="74">
                  <c:v>2.0661105902096619E-18</c:v>
                </c:pt>
                <c:pt idx="75">
                  <c:v>2.6042235375901778E-18</c:v>
                </c:pt>
                <c:pt idx="76">
                  <c:v>3.2801531721966983E-18</c:v>
                </c:pt>
                <c:pt idx="77">
                  <c:v>4.1285843036551049E-18</c:v>
                </c:pt>
                <c:pt idx="78">
                  <c:v>5.1927732425406E-18</c:v>
                </c:pt>
                <c:pt idx="79">
                  <c:v>6.5266260168329151E-18</c:v>
                </c:pt>
                <c:pt idx="80">
                  <c:v>8.1972704856781071E-18</c:v>
                </c:pt>
                <c:pt idx="81">
                  <c:v>1.0288237282719793E-17</c:v>
                </c:pt>
                <c:pt idx="82">
                  <c:v>1.2903390678773658E-17</c:v>
                </c:pt>
                <c:pt idx="83">
                  <c:v>1.6171782425727284E-17</c:v>
                </c:pt>
                <c:pt idx="84">
                  <c:v>2.0253640690756385E-17</c:v>
                </c:pt>
                <c:pt idx="85">
                  <c:v>2.5347753838780005E-17</c:v>
                </c:pt>
                <c:pt idx="86">
                  <c:v>3.1700566918593075E-17</c:v>
                </c:pt>
                <c:pt idx="87">
                  <c:v>3.9617379487279214E-17</c:v>
                </c:pt>
                <c:pt idx="88">
                  <c:v>4.9476119565499198E-17</c:v>
                </c:pt>
                <c:pt idx="89">
                  <c:v>6.1744273308076263E-17</c:v>
                </c:pt>
                <c:pt idx="90">
                  <c:v>7.6999677324754084E-17</c:v>
                </c:pt>
                <c:pt idx="91">
                  <c:v>9.5956035223391748E-17</c:v>
                </c:pt>
                <c:pt idx="92">
                  <c:v>1.1949420756340238E-16</c:v>
                </c:pt>
                <c:pt idx="93">
                  <c:v>1.4870055184523931E-16</c:v>
                </c:pt>
                <c:pt idx="94">
                  <c:v>1.8491386464594074E-16</c:v>
                </c:pt>
                <c:pt idx="95">
                  <c:v>2.2978281141350789E-16</c:v>
                </c:pt>
                <c:pt idx="96">
                  <c:v>2.8533613259556125E-16</c:v>
                </c:pt>
                <c:pt idx="97">
                  <c:v>3.5406840189004712E-16</c:v>
                </c:pt>
                <c:pt idx="98">
                  <c:v>4.3904470045757899E-16</c:v>
                </c:pt>
                <c:pt idx="99">
                  <c:v>5.4402828024940173E-16</c:v>
                </c:pt>
                <c:pt idx="100">
                  <c:v>6.736361444717984E-16</c:v>
                </c:pt>
                <c:pt idx="101">
                  <c:v>8.335285026308972E-16</c:v>
                </c:pt>
                <c:pt idx="102">
                  <c:v>1.030639296183789E-15</c:v>
                </c:pt>
                <c:pt idx="103">
                  <c:v>1.2734564798065873E-15</c:v>
                </c:pt>
                <c:pt idx="104">
                  <c:v>1.572362531794349E-15</c:v>
                </c:pt>
                <c:pt idx="105">
                  <c:v>1.9400478135704295E-15</c:v>
                </c:pt>
                <c:pt idx="106">
                  <c:v>2.3920119721710068E-15</c:v>
                </c:pt>
                <c:pt idx="107">
                  <c:v>2.9471716633868641E-15</c:v>
                </c:pt>
                <c:pt idx="108">
                  <c:v>3.628596564883167E-15</c:v>
                </c:pt>
                <c:pt idx="109">
                  <c:v>4.464400064129569E-15</c:v>
                </c:pt>
                <c:pt idx="110">
                  <c:v>5.4888162828090649E-15</c:v>
                </c:pt>
                <c:pt idx="111">
                  <c:v>6.7435014001783754E-15</c:v>
                </c:pt>
                <c:pt idx="112">
                  <c:v>8.2791047549111095E-15</c:v>
                </c:pt>
                <c:pt idx="113">
                  <c:v>1.0157164165374565E-14</c:v>
                </c:pt>
                <c:pt idx="114">
                  <c:v>1.245239058007135E-14</c:v>
                </c:pt>
                <c:pt idx="115">
                  <c:v>1.5255419869073674E-14</c:v>
                </c:pt>
                <c:pt idx="116">
                  <c:v>1.8676124665825911E-14</c:v>
                </c:pt>
                <c:pt idx="117">
                  <c:v>2.284759710461711E-14</c:v>
                </c:pt>
                <c:pt idx="118">
                  <c:v>2.7930934587147894E-14</c:v>
                </c:pt>
                <c:pt idx="119">
                  <c:v>3.4120985956628822E-14</c:v>
                </c:pt>
                <c:pt idx="120">
                  <c:v>4.1653245369303372E-14</c:v>
                </c:pt>
                <c:pt idx="121">
                  <c:v>5.0812116563008227E-14</c:v>
                </c:pt>
                <c:pt idx="122">
                  <c:v>6.1940812104595943E-14</c:v>
                </c:pt>
                <c:pt idx="123">
                  <c:v>7.5453201692708714E-14</c:v>
                </c:pt>
                <c:pt idx="124">
                  <c:v>9.1847982032015325E-14</c:v>
                </c:pt>
                <c:pt idx="125">
                  <c:v>1.1172560973590177E-13</c:v>
                </c:pt>
                <c:pt idx="126">
                  <c:v>1.3580851997231118E-13</c:v>
                </c:pt>
                <c:pt idx="127">
                  <c:v>1.6496524925843209E-13</c:v>
                </c:pt>
                <c:pt idx="128">
                  <c:v>2.002391933985346E-13</c:v>
                </c:pt>
                <c:pt idx="129">
                  <c:v>2.4288286391242837E-13</c:v>
                </c:pt>
                <c:pt idx="130">
                  <c:v>2.9439866175172736E-13</c:v>
                </c:pt>
                <c:pt idx="131">
                  <c:v>3.5658736951570161E-13</c:v>
                </c:pt>
                <c:pt idx="132">
                  <c:v>4.316057772454619E-13</c:v>
                </c:pt>
                <c:pt idx="133">
                  <c:v>5.2203510739346367E-13</c:v>
                </c:pt>
                <c:pt idx="134">
                  <c:v>6.3096219775454707E-13</c:v>
                </c:pt>
                <c:pt idx="135">
                  <c:v>7.620757439647821E-13</c:v>
                </c:pt>
                <c:pt idx="136">
                  <c:v>9.197803036673092E-13</c:v>
                </c:pt>
                <c:pt idx="137">
                  <c:v>1.1093312318906998E-12</c:v>
                </c:pt>
                <c:pt idx="138">
                  <c:v>1.3369942622856637E-12</c:v>
                </c:pt>
                <c:pt idx="139">
                  <c:v>1.6102340839443589E-12</c:v>
                </c:pt>
                <c:pt idx="140">
                  <c:v>1.9379370027638544E-12</c:v>
                </c:pt>
                <c:pt idx="141">
                  <c:v>2.3306736360105097E-12</c:v>
                </c:pt>
                <c:pt idx="142">
                  <c:v>2.8010085876103123E-12</c:v>
                </c:pt>
                <c:pt idx="143">
                  <c:v>3.3638652111980233E-12</c:v>
                </c:pt>
                <c:pt idx="144">
                  <c:v>4.0369549127036028E-12</c:v>
                </c:pt>
                <c:pt idx="145">
                  <c:v>4.8412820023909087E-12</c:v>
                </c:pt>
                <c:pt idx="146">
                  <c:v>5.8017369099848177E-12</c:v>
                </c:pt>
                <c:pt idx="147">
                  <c:v>6.9477926625978716E-12</c:v>
                </c:pt>
                <c:pt idx="148">
                  <c:v>8.3143219355496252E-12</c:v>
                </c:pt>
                <c:pt idx="149">
                  <c:v>9.9425547686778689E-12</c:v>
                </c:pt>
                <c:pt idx="150">
                  <c:v>1.1881200249807582E-11</c:v>
                </c:pt>
                <c:pt idx="151">
                  <c:v>1.4187759164583691E-11</c:v>
                </c:pt>
                <c:pt idx="152">
                  <c:v>1.6930058868219154E-11</c:v>
                </c:pt>
                <c:pt idx="153">
                  <c:v>2.0188046529660826E-11</c:v>
                </c:pt>
                <c:pt idx="154">
                  <c:v>2.4055882522709171E-11</c:v>
                </c:pt>
                <c:pt idx="155">
                  <c:v>2.8644382194145087E-11</c:v>
                </c:pt>
                <c:pt idx="156">
                  <c:v>3.4083861641761338E-11</c:v>
                </c:pt>
                <c:pt idx="157">
                  <c:v>4.0527451616208595E-11</c:v>
                </c:pt>
                <c:pt idx="158">
                  <c:v>4.8154953367376242E-11</c:v>
                </c:pt>
                <c:pt idx="159">
                  <c:v>5.7177321355035672E-11</c:v>
                </c:pt>
                <c:pt idx="160">
                  <c:v>6.784187042196073E-11</c:v>
                </c:pt>
                <c:pt idx="161">
                  <c:v>8.0438319496338561E-11</c:v>
                </c:pt>
                <c:pt idx="162">
                  <c:v>9.5305800385433295E-11</c:v>
                </c:pt>
                <c:pt idx="163">
                  <c:v>1.128409790095273E-10</c:v>
                </c:pt>
                <c:pt idx="164">
                  <c:v>1.3350745780125335E-10</c:v>
                </c:pt>
                <c:pt idx="165">
                  <c:v>1.5784665229310427E-10</c:v>
                </c:pt>
                <c:pt idx="166">
                  <c:v>1.8649036250682332E-10</c:v>
                </c:pt>
                <c:pt idx="167">
                  <c:v>2.201752910572162E-10</c:v>
                </c:pt>
                <c:pt idx="168">
                  <c:v>2.5975979535211368E-10</c:v>
                </c:pt>
                <c:pt idx="169">
                  <c:v>3.0624320142440481E-10</c:v>
                </c:pt>
                <c:pt idx="170">
                  <c:v>3.6078805234358367E-10</c:v>
                </c:pt>
                <c:pt idx="171">
                  <c:v>4.2474571545838565E-10</c:v>
                </c:pt>
                <c:pt idx="172">
                  <c:v>4.9968583062367184E-10</c:v>
                </c:pt>
                <c:pt idx="173">
                  <c:v>5.8743014684368325E-10</c:v>
                </c:pt>
                <c:pt idx="174">
                  <c:v>6.9009136828311627E-10</c:v>
                </c:pt>
                <c:pt idx="175">
                  <c:v>8.1011771331009777E-10</c:v>
                </c:pt>
                <c:pt idx="176">
                  <c:v>9.50343983191275E-10</c:v>
                </c:pt>
                <c:pt idx="177">
                  <c:v>1.1140500414163519E-9</c:v>
                </c:pt>
                <c:pt idx="178">
                  <c:v>1.3050277216593514E-9</c:v>
                </c:pt>
                <c:pt idx="179">
                  <c:v>1.5276573134829779E-9</c:v>
                </c:pt>
                <c:pt idx="180">
                  <c:v>1.7869949215921395E-9</c:v>
                </c:pt>
                <c:pt idx="181">
                  <c:v>2.0888721584185214E-9</c:v>
                </c:pt>
                <c:pt idx="182">
                  <c:v>2.4400098129007523E-9</c:v>
                </c:pt>
                <c:pt idx="183">
                  <c:v>2.8481473425126952E-9</c:v>
                </c:pt>
                <c:pt idx="184">
                  <c:v>3.3221902630614906E-9</c:v>
                </c:pt>
                <c:pt idx="185">
                  <c:v>3.8723777638932242E-9</c:v>
                </c:pt>
                <c:pt idx="186">
                  <c:v>4.5104731574768945E-9</c:v>
                </c:pt>
                <c:pt idx="187">
                  <c:v>5.2499800846686161E-9</c:v>
                </c:pt>
                <c:pt idx="188">
                  <c:v>6.1063877433003893E-9</c:v>
                </c:pt>
                <c:pt idx="189">
                  <c:v>7.0974487913390126E-9</c:v>
                </c:pt>
                <c:pt idx="190">
                  <c:v>8.2434940002245035E-9</c:v>
                </c:pt>
                <c:pt idx="191">
                  <c:v>9.5677882028897161E-9</c:v>
                </c:pt>
                <c:pt idx="192">
                  <c:v>1.1096932598423741E-8</c:v>
                </c:pt>
                <c:pt idx="193">
                  <c:v>1.2861319045703093E-8</c:v>
                </c:pt>
                <c:pt idx="194">
                  <c:v>1.4895642606192269E-8</c:v>
                </c:pt>
                <c:pt idx="195">
                  <c:v>1.723947928645799E-8</c:v>
                </c:pt>
                <c:pt idx="196">
                  <c:v>1.9937936688962794E-8</c:v>
                </c:pt>
                <c:pt idx="197">
                  <c:v>2.3042386111004243E-8</c:v>
                </c:pt>
                <c:pt idx="198">
                  <c:v>2.6611285542094006E-8</c:v>
                </c:pt>
                <c:pt idx="199">
                  <c:v>3.071110400586875E-8</c:v>
                </c:pt>
                <c:pt idx="200">
                  <c:v>3.5417358780306703E-8</c:v>
                </c:pt>
                <c:pt idx="201">
                  <c:v>4.0815778216453203E-8</c:v>
                </c:pt>
                <c:pt idx="202">
                  <c:v>4.7003604168206623E-8</c:v>
                </c:pt>
                <c:pt idx="203">
                  <c:v>5.4091049451432757E-8</c:v>
                </c:pt>
                <c:pt idx="204">
                  <c:v>6.2202927277543439E-8</c:v>
                </c:pt>
                <c:pt idx="205">
                  <c:v>7.1480471262664126E-8</c:v>
                </c:pt>
                <c:pt idx="206">
                  <c:v>8.2083366406923309E-8</c:v>
                </c:pt>
                <c:pt idx="207">
                  <c:v>9.4192013377628234E-8</c:v>
                </c:pt>
                <c:pt idx="208">
                  <c:v>1.0801005052379544E-7</c:v>
                </c:pt>
                <c:pt idx="209">
                  <c:v>1.2376716030638865E-7</c:v>
                </c:pt>
                <c:pt idx="210">
                  <c:v>1.4172218925744939E-7</c:v>
                </c:pt>
                <c:pt idx="211">
                  <c:v>1.621666131909086E-7</c:v>
                </c:pt>
                <c:pt idx="212">
                  <c:v>1.8542838218687055E-7</c:v>
                </c:pt>
                <c:pt idx="213">
                  <c:v>2.1187618286815142E-7</c:v>
                </c:pt>
                <c:pt idx="214">
                  <c:v>2.4192415869103619E-7</c:v>
                </c:pt>
                <c:pt idx="215">
                  <c:v>2.7603713238952854E-7</c:v>
                </c:pt>
                <c:pt idx="216">
                  <c:v>3.1473637835117749E-7</c:v>
                </c:pt>
                <c:pt idx="217">
                  <c:v>3.586059965696811E-7</c:v>
                </c:pt>
                <c:pt idx="218">
                  <c:v>4.082999439208681E-7</c:v>
                </c:pt>
                <c:pt idx="219">
                  <c:v>4.6454978284940482E-7</c:v>
                </c:pt>
                <c:pt idx="220">
                  <c:v>5.2817321213782476E-7</c:v>
                </c:pt>
                <c:pt idx="221">
                  <c:v>6.00083449259517E-7</c:v>
                </c:pt>
                <c:pt idx="222">
                  <c:v>6.8129953889497529E-7</c:v>
                </c:pt>
                <c:pt idx="223">
                  <c:v>7.7295766751461615E-7</c:v>
                </c:pt>
                <c:pt idx="224">
                  <c:v>8.7632356950012566E-7</c:v>
                </c:pt>
                <c:pt idx="225">
                  <c:v>9.928061160843954E-7</c:v>
                </c:pt>
                <c:pt idx="226">
                  <c:v>1.1239721844309537E-6</c:v>
                </c:pt>
                <c:pt idx="227">
                  <c:v>1.2715629104370978E-6</c:v>
                </c:pt>
                <c:pt idx="228">
                  <c:v>1.4375114353189025E-6</c:v>
                </c:pt>
                <c:pt idx="229">
                  <c:v>1.6239622627031385E-6</c:v>
                </c:pt>
                <c:pt idx="230">
                  <c:v>1.8332923497931792E-6</c:v>
                </c:pt>
                <c:pt idx="231">
                  <c:v>2.0681340631677199E-6</c:v>
                </c:pt>
                <c:pt idx="232">
                  <c:v>2.3314001368861408E-6</c:v>
                </c:pt>
                <c:pt idx="233">
                  <c:v>2.6263107777793637E-6</c:v>
                </c:pt>
                <c:pt idx="234">
                  <c:v>2.9564230700625096E-6</c:v>
                </c:pt>
                <c:pt idx="235">
                  <c:v>3.3256628386751249E-6</c:v>
                </c:pt>
                <c:pt idx="236">
                  <c:v>3.7383591379839194E-6</c:v>
                </c:pt>
                <c:pt idx="237">
                  <c:v>4.1992815396236193E-6</c:v>
                </c:pt>
                <c:pt idx="238">
                  <c:v>4.7136804002382741E-6</c:v>
                </c:pt>
                <c:pt idx="239">
                  <c:v>5.2873302966555814E-6</c:v>
                </c:pt>
                <c:pt idx="240">
                  <c:v>5.9265768225057423E-6</c:v>
                </c:pt>
                <c:pt idx="241">
                  <c:v>6.6383869464042098E-6</c:v>
                </c:pt>
                <c:pt idx="242">
                  <c:v>7.430403137468194E-6</c:v>
                </c:pt>
                <c:pt idx="243">
                  <c:v>8.3110014690354024E-6</c:v>
                </c:pt>
                <c:pt idx="244">
                  <c:v>9.2893539158988224E-6</c:v>
                </c:pt>
                <c:pt idx="245">
                  <c:v>1.0375495064053045E-5</c:v>
                </c:pt>
                <c:pt idx="246">
                  <c:v>1.1580393454754601E-5</c:v>
                </c:pt>
                <c:pt idx="247">
                  <c:v>1.291602778650087E-5</c:v>
                </c:pt>
                <c:pt idx="248">
                  <c:v>1.4395468199202549E-5</c:v>
                </c:pt>
                <c:pt idx="249">
                  <c:v>1.6032962864228763E-5</c:v>
                </c:pt>
                <c:pt idx="250">
                  <c:v>1.784403010199148E-5</c:v>
                </c:pt>
                <c:pt idx="251">
                  <c:v>1.9845556245162033E-5</c:v>
                </c:pt>
                <c:pt idx="252">
                  <c:v>2.2055899460320557E-5</c:v>
                </c:pt>
                <c:pt idx="253">
                  <c:v>2.4494999733670217E-5</c:v>
                </c:pt>
                <c:pt idx="254">
                  <c:v>2.7184495217230486E-5</c:v>
                </c:pt>
                <c:pt idx="255">
                  <c:v>3.0147845120502708E-5</c:v>
                </c:pt>
                <c:pt idx="256">
                  <c:v>3.3410459318793876E-5</c:v>
                </c:pt>
                <c:pt idx="257">
                  <c:v>3.6999834833031991E-5</c:v>
                </c:pt>
                <c:pt idx="258">
                  <c:v>4.0945699316818695E-5</c:v>
                </c:pt>
                <c:pt idx="259">
                  <c:v>4.5280161664503988E-5</c:v>
                </c:pt>
                <c:pt idx="260">
                  <c:v>5.0037869829036044E-5</c:v>
                </c:pt>
                <c:pt idx="261">
                  <c:v>5.5256175910084724E-5</c:v>
                </c:pt>
                <c:pt idx="262">
                  <c:v>6.0975308541336514E-5</c:v>
                </c:pt>
                <c:pt idx="263">
                  <c:v>6.7238552570697609E-5</c:v>
                </c:pt>
                <c:pt idx="264">
                  <c:v>7.4092435988371539E-5</c:v>
                </c:pt>
                <c:pt idx="265">
                  <c:v>8.1586924015199453E-5</c:v>
                </c:pt>
                <c:pt idx="266">
                  <c:v>8.977562021721858E-5</c:v>
                </c:pt>
                <c:pt idx="267">
                  <c:v>9.8715974461964441E-5</c:v>
                </c:pt>
                <c:pt idx="268">
                  <c:v>1.0846949747761372E-4</c:v>
                </c:pt>
                <c:pt idx="269">
                  <c:v>1.1910198171752231E-4</c:v>
                </c:pt>
                <c:pt idx="270">
                  <c:v>1.3068372817009603E-4</c:v>
                </c:pt>
                <c:pt idx="271">
                  <c:v>1.4328977868721527E-4</c:v>
                </c:pt>
                <c:pt idx="272">
                  <c:v>1.5700015333367952E-4</c:v>
                </c:pt>
                <c:pt idx="273">
                  <c:v>1.719000921854103E-4</c:v>
                </c:pt>
                <c:pt idx="274">
                  <c:v>1.880803009255842E-4</c:v>
                </c:pt>
                <c:pt idx="275">
                  <c:v>2.0563719950555232E-4</c:v>
                </c:pt>
                <c:pt idx="276">
                  <c:v>2.24673173051663E-4</c:v>
                </c:pt>
                <c:pt idx="277">
                  <c:v>2.452968241099882E-4</c:v>
                </c:pt>
                <c:pt idx="278">
                  <c:v>2.676232252290054E-4</c:v>
                </c:pt>
                <c:pt idx="279">
                  <c:v>2.9177417078549123E-4</c:v>
                </c:pt>
                <c:pt idx="280">
                  <c:v>3.1787842686208854E-4</c:v>
                </c:pt>
                <c:pt idx="281">
                  <c:v>3.4607197788614639E-4</c:v>
                </c:pt>
                <c:pt idx="282">
                  <c:v>3.7649826863942859E-4</c:v>
                </c:pt>
                <c:pt idx="283">
                  <c:v>4.0930844014743775E-4</c:v>
                </c:pt>
                <c:pt idx="284">
                  <c:v>4.4466155785605129E-4</c:v>
                </c:pt>
                <c:pt idx="285">
                  <c:v>4.8272483040273379E-4</c:v>
                </c:pt>
                <c:pt idx="286">
                  <c:v>5.236738171901453E-4</c:v>
                </c:pt>
                <c:pt idx="287">
                  <c:v>5.6769262287277632E-4</c:v>
                </c:pt>
                <c:pt idx="288">
                  <c:v>6.1497407677255696E-4</c:v>
                </c:pt>
                <c:pt idx="289">
                  <c:v>6.6571989514853283E-4</c:v>
                </c:pt>
                <c:pt idx="290">
                  <c:v>7.2014082415948542E-4</c:v>
                </c:pt>
                <c:pt idx="291">
                  <c:v>7.7845676127740566E-4</c:v>
                </c:pt>
                <c:pt idx="292">
                  <c:v>8.4089685283572527E-4</c:v>
                </c:pt>
                <c:pt idx="293">
                  <c:v>9.0769956532936935E-4</c:v>
                </c:pt>
                <c:pt idx="294">
                  <c:v>9.7911272802575283E-4</c:v>
                </c:pt>
                <c:pt idx="295">
                  <c:v>1.0553935443976589E-3</c:v>
                </c:pt>
                <c:pt idx="296">
                  <c:v>1.1368085698512532E-3</c:v>
                </c:pt>
                <c:pt idx="297">
                  <c:v>1.2236336531972179E-3</c:v>
                </c:pt>
                <c:pt idx="298">
                  <c:v>1.3161538393005629E-3</c:v>
                </c:pt>
                <c:pt idx="299">
                  <c:v>1.4146632303459919E-3</c:v>
                </c:pt>
                <c:pt idx="300">
                  <c:v>1.5194648031734519E-3</c:v>
                </c:pt>
                <c:pt idx="301">
                  <c:v>1.6308701801708919E-3</c:v>
                </c:pt>
                <c:pt idx="302">
                  <c:v>1.7491993512626222E-3</c:v>
                </c:pt>
                <c:pt idx="303">
                  <c:v>1.8747803446002153E-3</c:v>
                </c:pt>
                <c:pt idx="304">
                  <c:v>2.0079488436509202E-3</c:v>
                </c:pt>
                <c:pt idx="305">
                  <c:v>2.149047748487174E-3</c:v>
                </c:pt>
                <c:pt idx="306">
                  <c:v>2.2984266792089952E-3</c:v>
                </c:pt>
                <c:pt idx="307">
                  <c:v>2.4564414195823148E-3</c:v>
                </c:pt>
                <c:pt idx="308">
                  <c:v>2.6234532991475375E-3</c:v>
                </c:pt>
                <c:pt idx="309">
                  <c:v>2.7998285122482086E-3</c:v>
                </c:pt>
                <c:pt idx="310">
                  <c:v>2.9859373726465787E-3</c:v>
                </c:pt>
                <c:pt idx="311">
                  <c:v>3.1821535026325446E-3</c:v>
                </c:pt>
                <c:pt idx="312">
                  <c:v>3.3888529557962051E-3</c:v>
                </c:pt>
                <c:pt idx="313">
                  <c:v>3.6064132729185698E-3</c:v>
                </c:pt>
                <c:pt idx="314">
                  <c:v>3.835212470742989E-3</c:v>
                </c:pt>
                <c:pt idx="315">
                  <c:v>4.075627963719187E-3</c:v>
                </c:pt>
                <c:pt idx="316">
                  <c:v>4.3280354191608224E-3</c:v>
                </c:pt>
                <c:pt idx="317">
                  <c:v>4.592807546628561E-3</c:v>
                </c:pt>
                <c:pt idx="318">
                  <c:v>4.8703128227375412E-3</c:v>
                </c:pt>
                <c:pt idx="319">
                  <c:v>5.1609141529954192E-3</c:v>
                </c:pt>
                <c:pt idx="320">
                  <c:v>5.4649674726977094E-3</c:v>
                </c:pt>
                <c:pt idx="321">
                  <c:v>5.7828202893426455E-3</c:v>
                </c:pt>
                <c:pt idx="322">
                  <c:v>6.1148101694755265E-3</c:v>
                </c:pt>
                <c:pt idx="323">
                  <c:v>6.4612631733291809E-3</c:v>
                </c:pt>
                <c:pt idx="324">
                  <c:v>6.8224922410903823E-3</c:v>
                </c:pt>
                <c:pt idx="325">
                  <c:v>7.1987955350935277E-3</c:v>
                </c:pt>
                <c:pt idx="326">
                  <c:v>7.5904547427091918E-3</c:v>
                </c:pt>
                <c:pt idx="327">
                  <c:v>7.9977333451688466E-3</c:v>
                </c:pt>
                <c:pt idx="328">
                  <c:v>8.4208748580285233E-3</c:v>
                </c:pt>
                <c:pt idx="329">
                  <c:v>8.8601010494334508E-3</c:v>
                </c:pt>
                <c:pt idx="330">
                  <c:v>9.3156101427908644E-3</c:v>
                </c:pt>
                <c:pt idx="331">
                  <c:v>9.7875750108898547E-3</c:v>
                </c:pt>
                <c:pt idx="332">
                  <c:v>1.0276141368920723E-2</c:v>
                </c:pt>
                <c:pt idx="333">
                  <c:v>1.0781425974237476E-2</c:v>
                </c:pt>
                <c:pt idx="334">
                  <c:v>1.1303514841072192E-2</c:v>
                </c:pt>
                <c:pt idx="335">
                  <c:v>1.1842461478748222E-2</c:v>
                </c:pt>
                <c:pt idx="336">
                  <c:v>1.2398285162240258E-2</c:v>
                </c:pt>
                <c:pt idx="337">
                  <c:v>1.2970969244198478E-2</c:v>
                </c:pt>
                <c:pt idx="338">
                  <c:v>1.3560459517778635E-2</c:v>
                </c:pt>
                <c:pt idx="339">
                  <c:v>1.4166662639805341E-2</c:v>
                </c:pt>
                <c:pt idx="340">
                  <c:v>1.478944462393046E-2</c:v>
                </c:pt>
                <c:pt idx="341">
                  <c:v>1.5428629413534903E-2</c:v>
                </c:pt>
                <c:pt idx="342">
                  <c:v>1.6083997544158089E-2</c:v>
                </c:pt>
                <c:pt idx="343">
                  <c:v>1.6755284905215061E-2</c:v>
                </c:pt>
                <c:pt idx="344">
                  <c:v>1.7442181610684067E-2</c:v>
                </c:pt>
                <c:pt idx="345">
                  <c:v>1.8144330988307221E-2</c:v>
                </c:pt>
                <c:pt idx="346">
                  <c:v>1.8861328696648801E-2</c:v>
                </c:pt>
                <c:pt idx="347">
                  <c:v>1.9592721979089445E-2</c:v>
                </c:pt>
                <c:pt idx="348">
                  <c:v>2.0338009063514052E-2</c:v>
                </c:pt>
                <c:pt idx="349">
                  <c:v>2.1096638716054886E-2</c:v>
                </c:pt>
                <c:pt idx="350">
                  <c:v>2.1868009956803013E-2</c:v>
                </c:pt>
                <c:pt idx="351">
                  <c:v>2.2651471944881266E-2</c:v>
                </c:pt>
                <c:pt idx="352">
                  <c:v>2.3446324039692303E-2</c:v>
                </c:pt>
                <c:pt idx="353">
                  <c:v>2.4251816044516056E-2</c:v>
                </c:pt>
                <c:pt idx="354">
                  <c:v>2.5067148637929512E-2</c:v>
                </c:pt>
                <c:pt idx="355">
                  <c:v>2.5891473997765965E-2</c:v>
                </c:pt>
                <c:pt idx="356">
                  <c:v>2.6723896621521252E-2</c:v>
                </c:pt>
                <c:pt idx="357">
                  <c:v>2.7563474346251109E-2</c:v>
                </c:pt>
                <c:pt idx="358">
                  <c:v>2.8409219570100126E-2</c:v>
                </c:pt>
                <c:pt idx="359">
                  <c:v>2.9260100676649404E-2</c:v>
                </c:pt>
                <c:pt idx="360">
                  <c:v>3.0115043662287639E-2</c:v>
                </c:pt>
                <c:pt idx="361">
                  <c:v>3.0972933965786559E-2</c:v>
                </c:pt>
                <c:pt idx="362">
                  <c:v>3.1832618498219202E-2</c:v>
                </c:pt>
                <c:pt idx="363">
                  <c:v>3.2692907870292429E-2</c:v>
                </c:pt>
                <c:pt idx="364">
                  <c:v>3.3552578813086723E-2</c:v>
                </c:pt>
                <c:pt idx="365">
                  <c:v>3.4410376787102806E-2</c:v>
                </c:pt>
                <c:pt idx="366">
                  <c:v>3.5265018773432202E-2</c:v>
                </c:pt>
                <c:pt idx="367">
                  <c:v>3.6115196239782807E-2</c:v>
                </c:pt>
                <c:pt idx="368">
                  <c:v>3.6959578273022202E-2</c:v>
                </c:pt>
                <c:pt idx="369">
                  <c:v>3.7796814868850885E-2</c:v>
                </c:pt>
                <c:pt idx="370">
                  <c:v>3.8625540368202031E-2</c:v>
                </c:pt>
                <c:pt idx="371">
                  <c:v>3.9444377028972293E-2</c:v>
                </c:pt>
                <c:pt idx="372">
                  <c:v>4.0251938720750446E-2</c:v>
                </c:pt>
                <c:pt idx="373">
                  <c:v>4.1046834729317895E-2</c:v>
                </c:pt>
                <c:pt idx="374">
                  <c:v>4.1827673656849744E-2</c:v>
                </c:pt>
                <c:pt idx="375">
                  <c:v>4.2593067402984332E-2</c:v>
                </c:pt>
                <c:pt idx="376">
                  <c:v>4.3341635211214896E-2</c:v>
                </c:pt>
                <c:pt idx="377">
                  <c:v>4.4072007764428746E-2</c:v>
                </c:pt>
                <c:pt idx="378">
                  <c:v>4.4782831312876088E-2</c:v>
                </c:pt>
                <c:pt idx="379">
                  <c:v>4.5472771817384114E-2</c:v>
                </c:pt>
                <c:pt idx="380">
                  <c:v>4.6140519090259728E-2</c:v>
                </c:pt>
                <c:pt idx="381">
                  <c:v>4.6784790916049229E-2</c:v>
                </c:pt>
                <c:pt idx="382">
                  <c:v>4.7404337134136498E-2</c:v>
                </c:pt>
                <c:pt idx="383">
                  <c:v>4.7997943665095577E-2</c:v>
                </c:pt>
                <c:pt idx="384">
                  <c:v>4.8564436462719074E-2</c:v>
                </c:pt>
                <c:pt idx="385">
                  <c:v>4.9102685373779313E-2</c:v>
                </c:pt>
                <c:pt idx="386">
                  <c:v>4.9611607887813304E-2</c:v>
                </c:pt>
                <c:pt idx="387">
                  <c:v>5.0090172759547733E-2</c:v>
                </c:pt>
                <c:pt idx="388">
                  <c:v>5.0537403487029293E-2</c:v>
                </c:pt>
                <c:pt idx="389">
                  <c:v>5.0952381629053634E-2</c:v>
                </c:pt>
                <c:pt idx="390">
                  <c:v>5.1334249946137382E-2</c:v>
                </c:pt>
                <c:pt idx="391">
                  <c:v>5.1682215350003724E-2</c:v>
                </c:pt>
                <c:pt idx="392">
                  <c:v>5.1995551647387457E-2</c:v>
                </c:pt>
                <c:pt idx="393">
                  <c:v>5.2273602064871125E-2</c:v>
                </c:pt>
                <c:pt idx="394">
                  <c:v>5.2515781542473508E-2</c:v>
                </c:pt>
                <c:pt idx="395">
                  <c:v>5.2721578784776735E-2</c:v>
                </c:pt>
                <c:pt idx="396">
                  <c:v>5.2890558059531981E-2</c:v>
                </c:pt>
                <c:pt idx="397">
                  <c:v>5.302236073488182E-2</c:v>
                </c:pt>
                <c:pt idx="398">
                  <c:v>5.3116706547617833E-2</c:v>
                </c:pt>
                <c:pt idx="399">
                  <c:v>5.3173394596186072E-2</c:v>
                </c:pt>
                <c:pt idx="400">
                  <c:v>5.3192304053524521E-2</c:v>
                </c:pt>
                <c:pt idx="401">
                  <c:v>5.3173394596185621E-2</c:v>
                </c:pt>
                <c:pt idx="402">
                  <c:v>5.3116706547617042E-2</c:v>
                </c:pt>
                <c:pt idx="403">
                  <c:v>5.3022360734880536E-2</c:v>
                </c:pt>
                <c:pt idx="404">
                  <c:v>5.2890558059530218E-2</c:v>
                </c:pt>
                <c:pt idx="405">
                  <c:v>5.2721578784774605E-2</c:v>
                </c:pt>
                <c:pt idx="406">
                  <c:v>5.2515781542470913E-2</c:v>
                </c:pt>
                <c:pt idx="407">
                  <c:v>5.2273602064868169E-2</c:v>
                </c:pt>
                <c:pt idx="408">
                  <c:v>5.1995551647384085E-2</c:v>
                </c:pt>
                <c:pt idx="409">
                  <c:v>5.1682215349999956E-2</c:v>
                </c:pt>
                <c:pt idx="410">
                  <c:v>5.1334249946133247E-2</c:v>
                </c:pt>
                <c:pt idx="411">
                  <c:v>5.0952381629049123E-2</c:v>
                </c:pt>
                <c:pt idx="412">
                  <c:v>5.0537403487024374E-2</c:v>
                </c:pt>
                <c:pt idx="413">
                  <c:v>5.0090172759542403E-2</c:v>
                </c:pt>
                <c:pt idx="414">
                  <c:v>4.9611607887807614E-2</c:v>
                </c:pt>
                <c:pt idx="415">
                  <c:v>4.9102685373773478E-2</c:v>
                </c:pt>
                <c:pt idx="416">
                  <c:v>4.8564436462712801E-2</c:v>
                </c:pt>
                <c:pt idx="417">
                  <c:v>4.7997943665088971E-2</c:v>
                </c:pt>
                <c:pt idx="418">
                  <c:v>4.7404337134129511E-2</c:v>
                </c:pt>
                <c:pt idx="419">
                  <c:v>4.678479091604211E-2</c:v>
                </c:pt>
                <c:pt idx="420">
                  <c:v>4.6140519090252304E-2</c:v>
                </c:pt>
                <c:pt idx="421">
                  <c:v>4.5472771817376509E-2</c:v>
                </c:pt>
                <c:pt idx="422">
                  <c:v>4.4782831312868074E-2</c:v>
                </c:pt>
                <c:pt idx="423">
                  <c:v>4.4072007764420412E-2</c:v>
                </c:pt>
                <c:pt idx="424">
                  <c:v>4.3341635211206493E-2</c:v>
                </c:pt>
                <c:pt idx="425">
                  <c:v>4.2593067402975734E-2</c:v>
                </c:pt>
                <c:pt idx="426">
                  <c:v>4.1827673656840834E-2</c:v>
                </c:pt>
                <c:pt idx="427">
                  <c:v>4.1046834729308937E-2</c:v>
                </c:pt>
                <c:pt idx="428">
                  <c:v>4.0251938720741412E-2</c:v>
                </c:pt>
                <c:pt idx="429">
                  <c:v>3.9444377028963057E-2</c:v>
                </c:pt>
                <c:pt idx="430">
                  <c:v>3.8625540368192657E-2</c:v>
                </c:pt>
                <c:pt idx="431">
                  <c:v>3.7796814868841414E-2</c:v>
                </c:pt>
                <c:pt idx="432">
                  <c:v>3.6959578273012592E-2</c:v>
                </c:pt>
                <c:pt idx="433">
                  <c:v>3.611519623977321E-2</c:v>
                </c:pt>
                <c:pt idx="434">
                  <c:v>3.5265018773422557E-2</c:v>
                </c:pt>
                <c:pt idx="435">
                  <c:v>3.4410376787093203E-2</c:v>
                </c:pt>
                <c:pt idx="436">
                  <c:v>3.3552578813076953E-2</c:v>
                </c:pt>
                <c:pt idx="437">
                  <c:v>3.2692907870282645E-2</c:v>
                </c:pt>
                <c:pt idx="438">
                  <c:v>3.1832618498209404E-2</c:v>
                </c:pt>
                <c:pt idx="439">
                  <c:v>3.0972933965776852E-2</c:v>
                </c:pt>
                <c:pt idx="440">
                  <c:v>3.0115043662277987E-2</c:v>
                </c:pt>
                <c:pt idx="441">
                  <c:v>2.9260100676639686E-2</c:v>
                </c:pt>
                <c:pt idx="442">
                  <c:v>2.840921957009061E-2</c:v>
                </c:pt>
                <c:pt idx="443">
                  <c:v>2.7563474346241703E-2</c:v>
                </c:pt>
                <c:pt idx="444">
                  <c:v>2.6723896621512002E-2</c:v>
                </c:pt>
                <c:pt idx="445">
                  <c:v>2.5891473997756782E-2</c:v>
                </c:pt>
                <c:pt idx="446">
                  <c:v>2.5067148637920516E-2</c:v>
                </c:pt>
                <c:pt idx="447">
                  <c:v>2.4251816044507241E-2</c:v>
                </c:pt>
                <c:pt idx="448">
                  <c:v>2.3446324039683674E-2</c:v>
                </c:pt>
                <c:pt idx="449">
                  <c:v>2.2651471944872801E-2</c:v>
                </c:pt>
                <c:pt idx="450">
                  <c:v>2.1868009956794731E-2</c:v>
                </c:pt>
                <c:pt idx="451">
                  <c:v>2.1096638716046782E-2</c:v>
                </c:pt>
                <c:pt idx="452">
                  <c:v>2.0338009063506145E-2</c:v>
                </c:pt>
                <c:pt idx="453">
                  <c:v>1.9592721979081729E-2</c:v>
                </c:pt>
                <c:pt idx="454">
                  <c:v>1.8861328696641273E-2</c:v>
                </c:pt>
                <c:pt idx="455">
                  <c:v>1.8144330988299907E-2</c:v>
                </c:pt>
                <c:pt idx="456">
                  <c:v>1.7442181610676948E-2</c:v>
                </c:pt>
                <c:pt idx="457">
                  <c:v>1.6755284905208161E-2</c:v>
                </c:pt>
                <c:pt idx="458">
                  <c:v>1.6083997544151393E-2</c:v>
                </c:pt>
                <c:pt idx="459">
                  <c:v>1.5428629413528456E-2</c:v>
                </c:pt>
                <c:pt idx="460">
                  <c:v>1.4789444623924178E-2</c:v>
                </c:pt>
                <c:pt idx="461">
                  <c:v>1.4166662639799266E-2</c:v>
                </c:pt>
                <c:pt idx="462">
                  <c:v>1.3560459517772775E-2</c:v>
                </c:pt>
                <c:pt idx="463">
                  <c:v>1.2970969244192805E-2</c:v>
                </c:pt>
                <c:pt idx="464">
                  <c:v>1.2398285162234799E-2</c:v>
                </c:pt>
                <c:pt idx="465">
                  <c:v>1.1842461478742941E-2</c:v>
                </c:pt>
                <c:pt idx="466">
                  <c:v>1.1303514841067164E-2</c:v>
                </c:pt>
                <c:pt idx="467">
                  <c:v>1.0781425974232609E-2</c:v>
                </c:pt>
                <c:pt idx="468">
                  <c:v>1.0276141368916063E-2</c:v>
                </c:pt>
                <c:pt idx="469">
                  <c:v>9.7875750108853757E-3</c:v>
                </c:pt>
                <c:pt idx="470">
                  <c:v>9.3156101427865796E-3</c:v>
                </c:pt>
                <c:pt idx="471">
                  <c:v>8.8601010494293812E-3</c:v>
                </c:pt>
                <c:pt idx="472">
                  <c:v>8.4208748580245768E-3</c:v>
                </c:pt>
                <c:pt idx="473">
                  <c:v>7.9977333451650822E-3</c:v>
                </c:pt>
                <c:pt idx="474">
                  <c:v>7.5904547427056114E-3</c:v>
                </c:pt>
                <c:pt idx="475">
                  <c:v>7.1987955350901033E-3</c:v>
                </c:pt>
                <c:pt idx="476">
                  <c:v>6.8224922410871323E-3</c:v>
                </c:pt>
                <c:pt idx="477">
                  <c:v>6.4612631733260793E-3</c:v>
                </c:pt>
                <c:pt idx="478">
                  <c:v>6.1148101694725966E-3</c:v>
                </c:pt>
                <c:pt idx="479">
                  <c:v>5.7828202893398491E-3</c:v>
                </c:pt>
                <c:pt idx="480">
                  <c:v>5.4649674726950544E-3</c:v>
                </c:pt>
                <c:pt idx="481">
                  <c:v>5.1609141529929065E-3</c:v>
                </c:pt>
                <c:pt idx="482">
                  <c:v>4.8703128227351724E-3</c:v>
                </c:pt>
                <c:pt idx="483">
                  <c:v>4.5928075466263076E-3</c:v>
                </c:pt>
                <c:pt idx="484">
                  <c:v>4.3280354191586896E-3</c:v>
                </c:pt>
                <c:pt idx="485">
                  <c:v>4.0756279637171695E-3</c:v>
                </c:pt>
                <c:pt idx="486">
                  <c:v>3.8352124707410878E-3</c:v>
                </c:pt>
                <c:pt idx="487">
                  <c:v>3.6064132729167826E-3</c:v>
                </c:pt>
                <c:pt idx="488">
                  <c:v>3.3888529557945146E-3</c:v>
                </c:pt>
                <c:pt idx="489">
                  <c:v>3.1821535026309521E-3</c:v>
                </c:pt>
                <c:pt idx="490">
                  <c:v>2.9859373726450812E-3</c:v>
                </c:pt>
                <c:pt idx="491">
                  <c:v>2.7998285122468052E-3</c:v>
                </c:pt>
                <c:pt idx="492">
                  <c:v>2.623453299146216E-3</c:v>
                </c:pt>
                <c:pt idx="493">
                  <c:v>2.4564414195810797E-3</c:v>
                </c:pt>
                <c:pt idx="494">
                  <c:v>2.2984266792078411E-3</c:v>
                </c:pt>
                <c:pt idx="495">
                  <c:v>2.1490477484860911E-3</c:v>
                </c:pt>
                <c:pt idx="496">
                  <c:v>2.0079488436499115E-3</c:v>
                </c:pt>
                <c:pt idx="497">
                  <c:v>1.8747803445992677E-3</c:v>
                </c:pt>
                <c:pt idx="498">
                  <c:v>1.7491993512617401E-3</c:v>
                </c:pt>
                <c:pt idx="499">
                  <c:v>1.6308701801700683E-3</c:v>
                </c:pt>
                <c:pt idx="500">
                  <c:v>1.5194648031726838E-3</c:v>
                </c:pt>
                <c:pt idx="501">
                  <c:v>1.414663230345278E-3</c:v>
                </c:pt>
                <c:pt idx="502">
                  <c:v>1.3161538392998965E-3</c:v>
                </c:pt>
                <c:pt idx="503">
                  <c:v>1.2236336531965999E-3</c:v>
                </c:pt>
                <c:pt idx="504">
                  <c:v>1.1368085698506777E-3</c:v>
                </c:pt>
                <c:pt idx="505">
                  <c:v>1.0553935443971269E-3</c:v>
                </c:pt>
                <c:pt idx="506">
                  <c:v>9.7911272802526038E-4</c:v>
                </c:pt>
                <c:pt idx="507">
                  <c:v>9.0769956532891387E-4</c:v>
                </c:pt>
                <c:pt idx="508">
                  <c:v>8.4089685283530232E-4</c:v>
                </c:pt>
                <c:pt idx="509">
                  <c:v>7.7845676127701556E-4</c:v>
                </c:pt>
                <c:pt idx="510">
                  <c:v>7.2014082415912471E-4</c:v>
                </c:pt>
                <c:pt idx="511">
                  <c:v>6.6571989514820019E-4</c:v>
                </c:pt>
                <c:pt idx="512">
                  <c:v>6.1497407677225035E-4</c:v>
                </c:pt>
                <c:pt idx="513">
                  <c:v>5.6769262287249464E-4</c:v>
                </c:pt>
                <c:pt idx="514">
                  <c:v>5.2367381718988596E-4</c:v>
                </c:pt>
                <c:pt idx="515">
                  <c:v>4.8272483040249505E-4</c:v>
                </c:pt>
                <c:pt idx="516">
                  <c:v>4.4466155785583233E-4</c:v>
                </c:pt>
                <c:pt idx="517">
                  <c:v>4.0930844014723522E-4</c:v>
                </c:pt>
                <c:pt idx="518">
                  <c:v>3.7649826863924536E-4</c:v>
                </c:pt>
                <c:pt idx="519">
                  <c:v>3.4607197788597742E-4</c:v>
                </c:pt>
                <c:pt idx="520">
                  <c:v>3.1787842686193486E-4</c:v>
                </c:pt>
                <c:pt idx="521">
                  <c:v>2.917741707853505E-4</c:v>
                </c:pt>
                <c:pt idx="522">
                  <c:v>2.6762322522887611E-4</c:v>
                </c:pt>
                <c:pt idx="523">
                  <c:v>2.4529682410987099E-4</c:v>
                </c:pt>
                <c:pt idx="524">
                  <c:v>2.246731730515561E-4</c:v>
                </c:pt>
                <c:pt idx="525">
                  <c:v>2.0563719950545493E-4</c:v>
                </c:pt>
                <c:pt idx="526">
                  <c:v>1.8808030092549538E-4</c:v>
                </c:pt>
                <c:pt idx="527">
                  <c:v>1.7190009218533023E-4</c:v>
                </c:pt>
                <c:pt idx="528">
                  <c:v>1.5700015333360628E-4</c:v>
                </c:pt>
                <c:pt idx="529">
                  <c:v>1.4328977868714927E-4</c:v>
                </c:pt>
                <c:pt idx="530">
                  <c:v>1.3068372817003621E-4</c:v>
                </c:pt>
                <c:pt idx="531">
                  <c:v>1.191019817174676E-4</c:v>
                </c:pt>
                <c:pt idx="532">
                  <c:v>1.0846949747756436E-4</c:v>
                </c:pt>
                <c:pt idx="533">
                  <c:v>9.8715974461919989E-5</c:v>
                </c:pt>
                <c:pt idx="534">
                  <c:v>8.9775620217178248E-5</c:v>
                </c:pt>
                <c:pt idx="535">
                  <c:v>8.1586924015163213E-5</c:v>
                </c:pt>
                <c:pt idx="536">
                  <c:v>7.4092435988339E-5</c:v>
                </c:pt>
                <c:pt idx="537">
                  <c:v>6.7238552570668281E-5</c:v>
                </c:pt>
                <c:pt idx="538">
                  <c:v>6.0975308541310161E-5</c:v>
                </c:pt>
                <c:pt idx="539">
                  <c:v>5.5256175910060973E-5</c:v>
                </c:pt>
                <c:pt idx="540">
                  <c:v>5.0037869829014726E-5</c:v>
                </c:pt>
                <c:pt idx="541">
                  <c:v>4.5280161664484886E-5</c:v>
                </c:pt>
                <c:pt idx="542">
                  <c:v>4.0945699316801524E-5</c:v>
                </c:pt>
                <c:pt idx="543">
                  <c:v>3.6999834833016826E-5</c:v>
                </c:pt>
                <c:pt idx="544">
                  <c:v>3.3410459318780276E-5</c:v>
                </c:pt>
                <c:pt idx="545">
                  <c:v>3.0147845120490551E-5</c:v>
                </c:pt>
                <c:pt idx="546">
                  <c:v>2.7184495217219763E-5</c:v>
                </c:pt>
                <c:pt idx="547">
                  <c:v>2.4494999733660558E-5</c:v>
                </c:pt>
                <c:pt idx="548">
                  <c:v>2.2055899460311975E-5</c:v>
                </c:pt>
                <c:pt idx="549">
                  <c:v>1.9845556245154389E-5</c:v>
                </c:pt>
                <c:pt idx="550">
                  <c:v>1.7844030101984741E-5</c:v>
                </c:pt>
                <c:pt idx="551">
                  <c:v>1.6032962864222762E-5</c:v>
                </c:pt>
                <c:pt idx="552">
                  <c:v>1.4395468199197227E-5</c:v>
                </c:pt>
                <c:pt idx="553">
                  <c:v>1.2916027786496141E-5</c:v>
                </c:pt>
                <c:pt idx="554">
                  <c:v>1.1580393454750483E-5</c:v>
                </c:pt>
                <c:pt idx="555">
                  <c:v>1.037549506404934E-5</c:v>
                </c:pt>
                <c:pt idx="556">
                  <c:v>9.2893539158956393E-6</c:v>
                </c:pt>
                <c:pt idx="557">
                  <c:v>8.3110014690325666E-6</c:v>
                </c:pt>
                <c:pt idx="558">
                  <c:v>7.4304031374656944E-6</c:v>
                </c:pt>
                <c:pt idx="559">
                  <c:v>6.6383869464020134E-6</c:v>
                </c:pt>
                <c:pt idx="560">
                  <c:v>5.9265768225038467E-6</c:v>
                </c:pt>
                <c:pt idx="561">
                  <c:v>5.2873302966539069E-6</c:v>
                </c:pt>
                <c:pt idx="562">
                  <c:v>4.7136804002368053E-6</c:v>
                </c:pt>
                <c:pt idx="563">
                  <c:v>4.1992815396223386E-6</c:v>
                </c:pt>
                <c:pt idx="564">
                  <c:v>3.7383591379828089E-6</c:v>
                </c:pt>
                <c:pt idx="565">
                  <c:v>3.3256628386741542E-6</c:v>
                </c:pt>
                <c:pt idx="566">
                  <c:v>2.9564230700616634E-6</c:v>
                </c:pt>
                <c:pt idx="567">
                  <c:v>2.626310777778631E-6</c:v>
                </c:pt>
                <c:pt idx="568">
                  <c:v>2.3314001368855076E-6</c:v>
                </c:pt>
                <c:pt idx="569">
                  <c:v>2.0681340631671723E-6</c:v>
                </c:pt>
                <c:pt idx="570">
                  <c:v>1.8332923497927091E-6</c:v>
                </c:pt>
                <c:pt idx="571">
                  <c:v>1.6239622627027332E-6</c:v>
                </c:pt>
                <c:pt idx="572">
                  <c:v>1.4375114353185505E-6</c:v>
                </c:pt>
                <c:pt idx="573">
                  <c:v>1.2715629104368004E-6</c:v>
                </c:pt>
                <c:pt idx="574">
                  <c:v>1.1239721844306962E-6</c:v>
                </c:pt>
                <c:pt idx="575">
                  <c:v>9.9280611608417665E-7</c:v>
                </c:pt>
                <c:pt idx="576">
                  <c:v>8.7632356949993666E-7</c:v>
                </c:pt>
                <c:pt idx="577">
                  <c:v>7.7295766751445723E-7</c:v>
                </c:pt>
                <c:pt idx="578">
                  <c:v>6.8129953889483966E-7</c:v>
                </c:pt>
                <c:pt idx="579">
                  <c:v>6.000834492594035E-7</c:v>
                </c:pt>
                <c:pt idx="580">
                  <c:v>5.2817321213772904E-7</c:v>
                </c:pt>
                <c:pt idx="581">
                  <c:v>4.6454978284932392E-7</c:v>
                </c:pt>
                <c:pt idx="582">
                  <c:v>4.0829994392079917E-7</c:v>
                </c:pt>
                <c:pt idx="583">
                  <c:v>3.5860599656962557E-7</c:v>
                </c:pt>
                <c:pt idx="584">
                  <c:v>3.1473637835113043E-7</c:v>
                </c:pt>
                <c:pt idx="585">
                  <c:v>2.7603713238949037E-7</c:v>
                </c:pt>
                <c:pt idx="586">
                  <c:v>2.4192415869100406E-7</c:v>
                </c:pt>
                <c:pt idx="587">
                  <c:v>2.1187618286812498E-7</c:v>
                </c:pt>
                <c:pt idx="588">
                  <c:v>1.8542838218684932E-7</c:v>
                </c:pt>
                <c:pt idx="589">
                  <c:v>1.6216661319089182E-7</c:v>
                </c:pt>
                <c:pt idx="590">
                  <c:v>1.417221892574356E-7</c:v>
                </c:pt>
                <c:pt idx="591">
                  <c:v>1.2376716030637803E-7</c:v>
                </c:pt>
                <c:pt idx="592">
                  <c:v>1.0801005052378718E-7</c:v>
                </c:pt>
                <c:pt idx="593">
                  <c:v>9.4192013377621682E-8</c:v>
                </c:pt>
                <c:pt idx="594">
                  <c:v>8.2083366406918227E-8</c:v>
                </c:pt>
                <c:pt idx="595">
                  <c:v>7.1480471262660751E-8</c:v>
                </c:pt>
                <c:pt idx="596">
                  <c:v>6.220292727754099E-8</c:v>
                </c:pt>
                <c:pt idx="597">
                  <c:v>5.409104945143111E-8</c:v>
                </c:pt>
                <c:pt idx="598">
                  <c:v>4.7003604168205657E-8</c:v>
                </c:pt>
                <c:pt idx="599">
                  <c:v>4.0815778216452766E-8</c:v>
                </c:pt>
                <c:pt idx="600">
                  <c:v>3.5417358780306703E-8</c:v>
                </c:pt>
                <c:pt idx="601">
                  <c:v>3.0711104005869088E-8</c:v>
                </c:pt>
                <c:pt idx="602">
                  <c:v>2.6611285542094513E-8</c:v>
                </c:pt>
                <c:pt idx="603">
                  <c:v>2.3042386111004905E-8</c:v>
                </c:pt>
                <c:pt idx="604">
                  <c:v>1.9937936688963641E-8</c:v>
                </c:pt>
                <c:pt idx="605">
                  <c:v>1.72394792864589E-8</c:v>
                </c:pt>
                <c:pt idx="606">
                  <c:v>1.4895642606193187E-8</c:v>
                </c:pt>
                <c:pt idx="607">
                  <c:v>1.2861319045704026E-8</c:v>
                </c:pt>
                <c:pt idx="608">
                  <c:v>1.1096932598424681E-8</c:v>
                </c:pt>
                <c:pt idx="609">
                  <c:v>9.567788202890588E-9</c:v>
                </c:pt>
                <c:pt idx="610">
                  <c:v>8.2434940002253919E-9</c:v>
                </c:pt>
                <c:pt idx="611">
                  <c:v>7.0974487913398547E-9</c:v>
                </c:pt>
                <c:pt idx="612">
                  <c:v>6.1063877433011826E-9</c:v>
                </c:pt>
                <c:pt idx="613">
                  <c:v>5.2499800846693457E-9</c:v>
                </c:pt>
                <c:pt idx="614">
                  <c:v>4.5104731574775852E-9</c:v>
                </c:pt>
                <c:pt idx="615">
                  <c:v>3.872377763893857E-9</c:v>
                </c:pt>
                <c:pt idx="616">
                  <c:v>3.3221902630620688E-9</c:v>
                </c:pt>
                <c:pt idx="617">
                  <c:v>2.8481473425132262E-9</c:v>
                </c:pt>
                <c:pt idx="618">
                  <c:v>2.4400098129012391E-9</c:v>
                </c:pt>
                <c:pt idx="619">
                  <c:v>2.088872158418961E-9</c:v>
                </c:pt>
                <c:pt idx="620">
                  <c:v>1.7869949215925347E-9</c:v>
                </c:pt>
                <c:pt idx="621">
                  <c:v>1.5276573134833379E-9</c:v>
                </c:pt>
                <c:pt idx="622">
                  <c:v>1.305027721659676E-9</c:v>
                </c:pt>
                <c:pt idx="623">
                  <c:v>1.1140500414166408E-9</c:v>
                </c:pt>
                <c:pt idx="624">
                  <c:v>9.5034398319153225E-10</c:v>
                </c:pt>
                <c:pt idx="625">
                  <c:v>8.1011771331032907E-10</c:v>
                </c:pt>
                <c:pt idx="626">
                  <c:v>6.9009136828332234E-10</c:v>
                </c:pt>
                <c:pt idx="627">
                  <c:v>5.8743014684386317E-10</c:v>
                </c:pt>
                <c:pt idx="628">
                  <c:v>4.9968583062383428E-10</c:v>
                </c:pt>
                <c:pt idx="629">
                  <c:v>4.2474571545852746E-10</c:v>
                </c:pt>
                <c:pt idx="630">
                  <c:v>3.6078805234370961E-10</c:v>
                </c:pt>
                <c:pt idx="631">
                  <c:v>3.0624320142451488E-10</c:v>
                </c:pt>
                <c:pt idx="632">
                  <c:v>2.5975979535221005E-10</c:v>
                </c:pt>
                <c:pt idx="633">
                  <c:v>2.2017529105730101E-10</c:v>
                </c:pt>
                <c:pt idx="634">
                  <c:v>1.8649036250689797E-10</c:v>
                </c:pt>
                <c:pt idx="635">
                  <c:v>1.5784665229317037E-10</c:v>
                </c:pt>
                <c:pt idx="636">
                  <c:v>1.3350745780131024E-10</c:v>
                </c:pt>
                <c:pt idx="637">
                  <c:v>1.1284097900957743E-10</c:v>
                </c:pt>
                <c:pt idx="638">
                  <c:v>9.5305800385476981E-11</c:v>
                </c:pt>
                <c:pt idx="639">
                  <c:v>8.0438319496376508E-11</c:v>
                </c:pt>
                <c:pt idx="640">
                  <c:v>6.7841870421993804E-11</c:v>
                </c:pt>
                <c:pt idx="641">
                  <c:v>5.7177321355064209E-11</c:v>
                </c:pt>
                <c:pt idx="642">
                  <c:v>4.8154953367401232E-11</c:v>
                </c:pt>
                <c:pt idx="643">
                  <c:v>4.0527451616230011E-11</c:v>
                </c:pt>
                <c:pt idx="644">
                  <c:v>3.408386164177991E-11</c:v>
                </c:pt>
                <c:pt idx="645">
                  <c:v>2.8644382194161071E-11</c:v>
                </c:pt>
                <c:pt idx="646">
                  <c:v>2.4055882522723007E-11</c:v>
                </c:pt>
                <c:pt idx="647">
                  <c:v>2.0188046529672659E-11</c:v>
                </c:pt>
                <c:pt idx="648">
                  <c:v>1.6930058868229361E-11</c:v>
                </c:pt>
                <c:pt idx="649">
                  <c:v>1.4187759164592407E-11</c:v>
                </c:pt>
                <c:pt idx="650">
                  <c:v>1.1881200249815035E-11</c:v>
                </c:pt>
                <c:pt idx="651">
                  <c:v>9.942554768684328E-12</c:v>
                </c:pt>
                <c:pt idx="652">
                  <c:v>8.314321935555136E-12</c:v>
                </c:pt>
                <c:pt idx="653">
                  <c:v>6.9477926626025899E-12</c:v>
                </c:pt>
                <c:pt idx="654">
                  <c:v>5.8017369099888324E-12</c:v>
                </c:pt>
                <c:pt idx="655">
                  <c:v>4.8412820023943539E-12</c:v>
                </c:pt>
                <c:pt idx="656">
                  <c:v>4.0369549127065125E-12</c:v>
                </c:pt>
                <c:pt idx="657">
                  <c:v>3.3638652112005089E-12</c:v>
                </c:pt>
                <c:pt idx="658">
                  <c:v>2.8010085876124449E-12</c:v>
                </c:pt>
                <c:pt idx="659">
                  <c:v>2.3306736360123192E-12</c:v>
                </c:pt>
                <c:pt idx="660">
                  <c:v>1.9379370027653807E-12</c:v>
                </c:pt>
                <c:pt idx="661">
                  <c:v>1.6102340839456579E-12</c:v>
                </c:pt>
                <c:pt idx="662">
                  <c:v>1.3369942622867639E-12</c:v>
                </c:pt>
                <c:pt idx="663">
                  <c:v>1.1093312318916314E-12</c:v>
                </c:pt>
                <c:pt idx="664">
                  <c:v>9.1978030366809417E-13</c:v>
                </c:pt>
                <c:pt idx="665">
                  <c:v>7.6207574396544822E-13</c:v>
                </c:pt>
                <c:pt idx="666">
                  <c:v>6.3096219775510616E-13</c:v>
                </c:pt>
                <c:pt idx="667">
                  <c:v>5.2203510739393229E-13</c:v>
                </c:pt>
                <c:pt idx="668">
                  <c:v>4.316057772458566E-13</c:v>
                </c:pt>
                <c:pt idx="669">
                  <c:v>3.5658736951603599E-13</c:v>
                </c:pt>
                <c:pt idx="670">
                  <c:v>2.9439866175200762E-13</c:v>
                </c:pt>
                <c:pt idx="671">
                  <c:v>2.4288286391266601E-13</c:v>
                </c:pt>
                <c:pt idx="672">
                  <c:v>2.0023919339873327E-13</c:v>
                </c:pt>
                <c:pt idx="673">
                  <c:v>1.6496524925859799E-13</c:v>
                </c:pt>
                <c:pt idx="674">
                  <c:v>1.3580851997245034E-13</c:v>
                </c:pt>
                <c:pt idx="675">
                  <c:v>1.1172560973601837E-13</c:v>
                </c:pt>
                <c:pt idx="676">
                  <c:v>9.1847982032112954E-14</c:v>
                </c:pt>
                <c:pt idx="677">
                  <c:v>7.5453201692789834E-14</c:v>
                </c:pt>
                <c:pt idx="678">
                  <c:v>6.1940812104663949E-14</c:v>
                </c:pt>
                <c:pt idx="679">
                  <c:v>5.0812116563064849E-14</c:v>
                </c:pt>
                <c:pt idx="680">
                  <c:v>4.165324536935047E-14</c:v>
                </c:pt>
                <c:pt idx="681">
                  <c:v>3.4120985956667974E-14</c:v>
                </c:pt>
                <c:pt idx="682">
                  <c:v>2.7930934587180559E-14</c:v>
                </c:pt>
                <c:pt idx="683">
                  <c:v>2.2847597104644225E-14</c:v>
                </c:pt>
                <c:pt idx="684">
                  <c:v>1.8676124665848403E-14</c:v>
                </c:pt>
                <c:pt idx="685">
                  <c:v>1.525541986909237E-14</c:v>
                </c:pt>
                <c:pt idx="686">
                  <c:v>1.2452390580086807E-14</c:v>
                </c:pt>
                <c:pt idx="687">
                  <c:v>1.0157164165387414E-14</c:v>
                </c:pt>
                <c:pt idx="688">
                  <c:v>8.2791047549217354E-15</c:v>
                </c:pt>
                <c:pt idx="689">
                  <c:v>6.7435014001871152E-15</c:v>
                </c:pt>
                <c:pt idx="690">
                  <c:v>5.4888162828162932E-15</c:v>
                </c:pt>
                <c:pt idx="691">
                  <c:v>4.4644000641355439E-15</c:v>
                </c:pt>
                <c:pt idx="692">
                  <c:v>3.6285965648880942E-15</c:v>
                </c:pt>
                <c:pt idx="693">
                  <c:v>2.9471716633909287E-15</c:v>
                </c:pt>
                <c:pt idx="694">
                  <c:v>2.3920119721743385E-15</c:v>
                </c:pt>
                <c:pt idx="695">
                  <c:v>1.9400478135731798E-15</c:v>
                </c:pt>
                <c:pt idx="696">
                  <c:v>1.5723625317966085E-15</c:v>
                </c:pt>
                <c:pt idx="697">
                  <c:v>1.2734564798084405E-15</c:v>
                </c:pt>
                <c:pt idx="698">
                  <c:v>1.0306392961853077E-15</c:v>
                </c:pt>
                <c:pt idx="699">
                  <c:v>8.335285026321437E-16</c:v>
                </c:pt>
                <c:pt idx="700">
                  <c:v>6.7363614447282145E-16</c:v>
                </c:pt>
                <c:pt idx="701">
                  <c:v>5.4402828025023713E-16</c:v>
                </c:pt>
                <c:pt idx="702">
                  <c:v>4.3904470045826323E-16</c:v>
                </c:pt>
                <c:pt idx="703">
                  <c:v>3.5406840189060573E-16</c:v>
                </c:pt>
                <c:pt idx="704">
                  <c:v>2.8533613259601539E-16</c:v>
                </c:pt>
                <c:pt idx="705">
                  <c:v>2.2978281141387964E-16</c:v>
                </c:pt>
                <c:pt idx="706">
                  <c:v>1.8491386464624299E-16</c:v>
                </c:pt>
                <c:pt idx="707">
                  <c:v>1.4870055184548657E-16</c:v>
                </c:pt>
                <c:pt idx="708">
                  <c:v>1.1949420756360388E-16</c:v>
                </c:pt>
                <c:pt idx="709">
                  <c:v>9.5956035223554722E-17</c:v>
                </c:pt>
                <c:pt idx="710">
                  <c:v>7.6999677324886551E-17</c:v>
                </c:pt>
                <c:pt idx="711">
                  <c:v>6.1744273308183733E-17</c:v>
                </c:pt>
                <c:pt idx="712">
                  <c:v>4.9476119565586392E-17</c:v>
                </c:pt>
                <c:pt idx="713">
                  <c:v>3.9617379487350162E-17</c:v>
                </c:pt>
                <c:pt idx="714">
                  <c:v>3.1700566918650551E-17</c:v>
                </c:pt>
                <c:pt idx="715">
                  <c:v>2.5347753838826433E-17</c:v>
                </c:pt>
                <c:pt idx="716">
                  <c:v>2.0253640690793825E-17</c:v>
                </c:pt>
                <c:pt idx="717">
                  <c:v>1.6171782425757615E-17</c:v>
                </c:pt>
                <c:pt idx="718">
                  <c:v>1.2903390678798051E-17</c:v>
                </c:pt>
                <c:pt idx="719">
                  <c:v>1.0288237282739528E-17</c:v>
                </c:pt>
                <c:pt idx="720">
                  <c:v>8.1972704856940091E-18</c:v>
                </c:pt>
                <c:pt idx="721">
                  <c:v>6.5266260168457518E-18</c:v>
                </c:pt>
                <c:pt idx="722">
                  <c:v>5.1927732425508976E-18</c:v>
                </c:pt>
                <c:pt idx="723">
                  <c:v>4.1285843036633926E-18</c:v>
                </c:pt>
                <c:pt idx="724">
                  <c:v>3.2801531722033381E-18</c:v>
                </c:pt>
                <c:pt idx="725">
                  <c:v>2.6042235375955273E-18</c:v>
                </c:pt>
                <c:pt idx="726">
                  <c:v>2.0661105902139494E-18</c:v>
                </c:pt>
                <c:pt idx="727">
                  <c:v>1.6380231528306635E-18</c:v>
                </c:pt>
                <c:pt idx="728">
                  <c:v>1.2977100760285934E-18</c:v>
                </c:pt>
                <c:pt idx="729">
                  <c:v>1.0273690677205216E-18</c:v>
                </c:pt>
                <c:pt idx="730">
                  <c:v>8.1276775061029E-19</c:v>
                </c:pt>
                <c:pt idx="731">
                  <c:v>6.4253621240967592E-19</c:v>
                </c:pt>
                <c:pt idx="732">
                  <c:v>5.0759802428997051E-19</c:v>
                </c:pt>
                <c:pt idx="733">
                  <c:v>4.0071297547248263E-19</c:v>
                </c:pt>
                <c:pt idx="734">
                  <c:v>3.1610987017220187E-19</c:v>
                </c:pt>
                <c:pt idx="735">
                  <c:v>2.4919187371925997E-19</c:v>
                </c:pt>
                <c:pt idx="736">
                  <c:v>1.9630025476775751E-19</c:v>
                </c:pt>
                <c:pt idx="737">
                  <c:v>1.5452509498598401E-19</c:v>
                </c:pt>
                <c:pt idx="738">
                  <c:v>1.215537449499327E-19</c:v>
                </c:pt>
                <c:pt idx="739">
                  <c:v>9.5549591853729184E-20</c:v>
                </c:pt>
                <c:pt idx="740">
                  <c:v>7.5055150019805177E-20</c:v>
                </c:pt>
                <c:pt idx="741">
                  <c:v>5.8914653369303587E-20</c:v>
                </c:pt>
                <c:pt idx="742">
                  <c:v>4.6212272397895067E-20</c:v>
                </c:pt>
                <c:pt idx="743">
                  <c:v>3.6222839437654407E-20</c:v>
                </c:pt>
                <c:pt idx="744">
                  <c:v>2.8372579747133478E-20</c:v>
                </c:pt>
                <c:pt idx="745">
                  <c:v>2.2207840431792863E-20</c:v>
                </c:pt>
                <c:pt idx="746">
                  <c:v>1.737020722514279E-20</c:v>
                </c:pt>
                <c:pt idx="747">
                  <c:v>1.3576719306895402E-20</c:v>
                </c:pt>
                <c:pt idx="748">
                  <c:v>1.0604149630961347E-20</c:v>
                </c:pt>
                <c:pt idx="749">
                  <c:v>8.2765248559438295E-21</c:v>
                </c:pt>
                <c:pt idx="750">
                  <c:v>6.4552247623441309E-21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E9CE-4884-B5BF-3FD9FECAB97E}"/>
            </c:ext>
          </c:extLst>
        </c:ser>
        <c:ser>
          <c:idx val="8"/>
          <c:order val="8"/>
          <c:tx>
            <c:strRef>
              <c:f>Sheet1!$J$3</c:f>
              <c:strCache>
                <c:ptCount val="1"/>
                <c:pt idx="0">
                  <c:v>x=80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Sheet1!$J$4:$J$754</c:f>
              <c:numCache>
                <c:formatCode>General</c:formatCode>
                <c:ptCount val="751"/>
                <c:pt idx="0">
                  <c:v>2.1230301821069629E-26</c:v>
                </c:pt>
                <c:pt idx="1">
                  <c:v>2.7229137289422357E-26</c:v>
                </c:pt>
                <c:pt idx="2">
                  <c:v>3.4903674915273348E-26</c:v>
                </c:pt>
                <c:pt idx="3">
                  <c:v>4.4716519054742304E-26</c:v>
                </c:pt>
                <c:pt idx="4">
                  <c:v>5.7256445370179904E-26</c:v>
                </c:pt>
                <c:pt idx="5">
                  <c:v>7.3272386400753294E-26</c:v>
                </c:pt>
                <c:pt idx="6">
                  <c:v>9.3716454579188678E-26</c:v>
                </c:pt>
                <c:pt idx="7">
                  <c:v>1.1979837426453765E-25</c:v>
                </c:pt>
                <c:pt idx="8">
                  <c:v>1.5305430822635076E-25</c:v>
                </c:pt>
                <c:pt idx="9">
                  <c:v>1.954338345384388E-25</c:v>
                </c:pt>
                <c:pt idx="10">
                  <c:v>2.4940979641547525E-25</c:v>
                </c:pt>
                <c:pt idx="11">
                  <c:v>3.1811695930499768E-25</c:v>
                </c:pt>
                <c:pt idx="12">
                  <c:v>4.0552692781771165E-25</c:v>
                </c:pt>
                <c:pt idx="13">
                  <c:v>5.1666867621093657E-25</c:v>
                </c:pt>
                <c:pt idx="14">
                  <c:v>6.5790642524078769E-25</c:v>
                </c:pt>
                <c:pt idx="15">
                  <c:v>8.3728957363500861E-25</c:v>
                </c:pt>
                <c:pt idx="16">
                  <c:v>1.0649931114346286E-24</c:v>
                </c:pt>
                <c:pt idx="17">
                  <c:v>1.3538715880094309E-24</c:v>
                </c:pt>
                <c:pt idx="18">
                  <c:v>1.7201555070016404E-24</c:v>
                </c:pt>
                <c:pt idx="19">
                  <c:v>2.1843262560190918E-24</c:v>
                </c:pt>
                <c:pt idx="20">
                  <c:v>2.7722147007353633E-24</c:v>
                </c:pt>
                <c:pt idx="21">
                  <c:v>3.5163798153212355E-24</c:v>
                </c:pt>
                <c:pt idx="22">
                  <c:v>4.4578377218142022E-24</c:v>
                </c:pt>
                <c:pt idx="23">
                  <c:v>5.6482289363521712E-24</c:v>
                </c:pt>
                <c:pt idx="24">
                  <c:v>7.1525332946650576E-24</c:v>
                </c:pt>
                <c:pt idx="25">
                  <c:v>9.0524689725967276E-24</c:v>
                </c:pt>
                <c:pt idx="26">
                  <c:v>1.1450745490189847E-23</c:v>
                </c:pt>
                <c:pt idx="27">
                  <c:v>1.4476382147021421E-23</c:v>
                </c:pt>
                <c:pt idx="28">
                  <c:v>1.8291354904130873E-23</c:v>
                </c:pt>
                <c:pt idx="29">
                  <c:v>2.3098898675376387E-23</c:v>
                </c:pt>
                <c:pt idx="30">
                  <c:v>2.9153871242075561E-23</c:v>
                </c:pt>
                <c:pt idx="31">
                  <c:v>3.6775683161812578E-23</c:v>
                </c:pt>
                <c:pt idx="32">
                  <c:v>4.6364419541312495E-23</c:v>
                </c:pt>
                <c:pt idx="33">
                  <c:v>5.8420929843334775E-23</c:v>
                </c:pt>
                <c:pt idx="34">
                  <c:v>7.3571847712189634E-23</c:v>
                </c:pt>
                <c:pt idx="35">
                  <c:v>9.2600732383248986E-23</c:v>
                </c:pt>
                <c:pt idx="36">
                  <c:v>1.1648680672362901E-22</c:v>
                </c:pt>
                <c:pt idx="37">
                  <c:v>1.4645311677499914E-22</c:v>
                </c:pt>
                <c:pt idx="38">
                  <c:v>1.8402636909641339E-22</c:v>
                </c:pt>
                <c:pt idx="39">
                  <c:v>2.3111123394500067E-22</c:v>
                </c:pt>
                <c:pt idx="40">
                  <c:v>2.9008255730764935E-22</c:v>
                </c:pt>
                <c:pt idx="41">
                  <c:v>3.6389973107363784E-22</c:v>
                </c:pt>
                <c:pt idx="42">
                  <c:v>4.5624846255853277E-22</c:v>
                </c:pt>
                <c:pt idx="43">
                  <c:v>5.7171640414839431E-22</c:v>
                </c:pt>
                <c:pt idx="44">
                  <c:v>7.1601060235019344E-22</c:v>
                </c:pt>
                <c:pt idx="45">
                  <c:v>8.962265656857218E-22</c:v>
                </c:pt>
                <c:pt idx="46">
                  <c:v>1.1211810091479165E-21</c:v>
                </c:pt>
                <c:pt idx="47">
                  <c:v>1.4018231026548809E-21</c:v>
                </c:pt>
                <c:pt idx="48">
                  <c:v>1.7517424458201424E-21</c:v>
                </c:pt>
                <c:pt idx="49">
                  <c:v>2.1877961499524279E-21</c:v>
                </c:pt>
                <c:pt idx="50">
                  <c:v>2.7308824991670097E-21</c:v>
                </c:pt>
                <c:pt idx="51">
                  <c:v>3.4068948910284192E-21</c:v>
                </c:pt>
                <c:pt idx="52">
                  <c:v>4.2478973727315538E-21</c:v>
                </c:pt>
                <c:pt idx="53">
                  <c:v>5.2935723945982931E-21</c:v>
                </c:pt>
                <c:pt idx="54">
                  <c:v>6.5930027666979934E-21</c:v>
                </c:pt>
                <c:pt idx="55">
                  <c:v>8.2068636733545026E-21</c:v>
                </c:pt>
                <c:pt idx="56">
                  <c:v>1.0210117515844277E-20</c:v>
                </c:pt>
                <c:pt idx="57">
                  <c:v>1.2695324972178349E-20</c:v>
                </c:pt>
                <c:pt idx="58">
                  <c:v>1.577671077954839E-20</c:v>
                </c:pt>
                <c:pt idx="59">
                  <c:v>1.9595153322120566E-20</c:v>
                </c:pt>
                <c:pt idx="60">
                  <c:v>2.432430430834272E-20</c:v>
                </c:pt>
                <c:pt idx="61">
                  <c:v>3.0178090054828069E-20</c:v>
                </c:pt>
                <c:pt idx="62">
                  <c:v>3.7419900857831733E-20</c:v>
                </c:pt>
                <c:pt idx="63">
                  <c:v>4.6373841680299774E-20</c:v>
                </c:pt>
                <c:pt idx="64">
                  <c:v>5.7438498387869331E-20</c:v>
                </c:pt>
                <c:pt idx="65">
                  <c:v>7.1103772015695869E-20</c:v>
                </c:pt>
                <c:pt idx="66">
                  <c:v>8.7971452635608399E-20</c:v>
                </c:pt>
                <c:pt idx="67">
                  <c:v>1.0878034864981301E-19</c:v>
                </c:pt>
                <c:pt idx="68">
                  <c:v>1.3443696197349143E-19</c:v>
                </c:pt>
                <c:pt idx="69">
                  <c:v>1.660529108495949E-19</c:v>
                </c:pt>
                <c:pt idx="70">
                  <c:v>2.0499055749424615E-19</c:v>
                </c:pt>
                <c:pt idx="71">
                  <c:v>2.5291860644293022E-19</c:v>
                </c:pt>
                <c:pt idx="72">
                  <c:v>3.1187981220814399E-19</c:v>
                </c:pt>
                <c:pt idx="73">
                  <c:v>3.8437338468447007E-19</c:v>
                </c:pt>
                <c:pt idx="74">
                  <c:v>4.7345522324754098E-19</c:v>
                </c:pt>
                <c:pt idx="75">
                  <c:v>5.8285976437549788E-19</c:v>
                </c:pt>
                <c:pt idx="76">
                  <c:v>7.1714801524281018E-19</c:v>
                </c:pt>
                <c:pt idx="77">
                  <c:v>8.8188729385318579E-19</c:v>
                </c:pt>
                <c:pt idx="78">
                  <c:v>1.0838693368760565E-18</c:v>
                </c:pt>
                <c:pt idx="79">
                  <c:v>1.3313748076405513E-18</c:v>
                </c:pt>
                <c:pt idx="80">
                  <c:v>1.6344938843395944E-18</c:v>
                </c:pt>
                <c:pt idx="81">
                  <c:v>2.0055145868292778E-18</c:v>
                </c:pt>
                <c:pt idx="82">
                  <c:v>2.4593928743624633E-18</c:v>
                </c:pt>
                <c:pt idx="83">
                  <c:v>3.0143213934830299E-18</c:v>
                </c:pt>
                <c:pt idx="84">
                  <c:v>3.6924171671809003E-18</c:v>
                </c:pt>
                <c:pt idx="85">
                  <c:v>4.5205526028007114E-18</c:v>
                </c:pt>
                <c:pt idx="86">
                  <c:v>5.5313590873510831E-18</c:v>
                </c:pt>
                <c:pt idx="87">
                  <c:v>6.7644382895460581E-18</c:v>
                </c:pt>
                <c:pt idx="88">
                  <c:v>8.2678232819051309E-18</c:v>
                </c:pt>
                <c:pt idx="89">
                  <c:v>1.0099739951647163E-17</c:v>
                </c:pt>
                <c:pt idx="90">
                  <c:v>1.2330729144571671E-17</c:v>
                </c:pt>
                <c:pt idx="91">
                  <c:v>1.5046201888147241E-17</c:v>
                </c:pt>
                <c:pt idx="92">
                  <c:v>1.8349514231633337E-17</c:v>
                </c:pt>
                <c:pt idx="93">
                  <c:v>2.236566515186456E-17</c:v>
                </c:pt>
                <c:pt idx="94">
                  <c:v>2.7245741111449523E-17</c:v>
                </c:pt>
                <c:pt idx="95">
                  <c:v>3.3172254822121695E-17</c:v>
                </c:pt>
                <c:pt idx="96">
                  <c:v>4.036555426913461E-17</c:v>
                </c:pt>
                <c:pt idx="97">
                  <c:v>4.9091511930109236E-17</c:v>
                </c:pt>
                <c:pt idx="98">
                  <c:v>5.9670744361095358E-17</c:v>
                </c:pt>
                <c:pt idx="99">
                  <c:v>7.2489660087696849E-17</c:v>
                </c:pt>
                <c:pt idx="100">
                  <c:v>8.8013690400945606E-17</c:v>
                </c:pt>
                <c:pt idx="101">
                  <c:v>1.0680312482986017E-16</c:v>
                </c:pt>
                <c:pt idx="102">
                  <c:v>1.2953205264359579E-16</c:v>
                </c:pt>
                <c:pt idx="103">
                  <c:v>1.5701100595693137E-16</c:v>
                </c:pt>
                <c:pt idx="104">
                  <c:v>1.9021401149467204E-16</c:v>
                </c:pt>
                <c:pt idx="105">
                  <c:v>2.3031088988987401E-16</c:v>
                </c:pt>
                <c:pt idx="106">
                  <c:v>2.7870579715678212E-16</c:v>
                </c:pt>
                <c:pt idx="107">
                  <c:v>3.3708318692246006E-16</c:v>
                </c:pt>
                <c:pt idx="108">
                  <c:v>4.0746258907717177E-16</c:v>
                </c:pt>
                <c:pt idx="109">
                  <c:v>4.9226385651384067E-16</c:v>
                </c:pt>
                <c:pt idx="110">
                  <c:v>5.943848333574656E-16</c:v>
                </c:pt>
                <c:pt idx="111">
                  <c:v>7.1729375346924527E-16</c:v>
                </c:pt>
                <c:pt idx="112">
                  <c:v>8.6513909631405931E-16</c:v>
                </c:pt>
                <c:pt idx="113">
                  <c:v>1.0428801193210872E-15</c:v>
                </c:pt>
                <c:pt idx="114">
                  <c:v>1.2564418642650201E-15</c:v>
                </c:pt>
                <c:pt idx="115">
                  <c:v>1.5128991146583246E-15</c:v>
                </c:pt>
                <c:pt idx="116">
                  <c:v>1.8206945788087857E-15</c:v>
                </c:pt>
                <c:pt idx="117">
                  <c:v>2.1898975090062668E-15</c:v>
                </c:pt>
                <c:pt idx="118">
                  <c:v>2.632510064460204E-15</c:v>
                </c:pt>
                <c:pt idx="119">
                  <c:v>3.1628300110834998E-15</c:v>
                </c:pt>
                <c:pt idx="120">
                  <c:v>3.7978798563359274E-15</c:v>
                </c:pt>
                <c:pt idx="121">
                  <c:v>4.5579142784640941E-15</c:v>
                </c:pt>
                <c:pt idx="122">
                  <c:v>5.4670197687813711E-15</c:v>
                </c:pt>
                <c:pt idx="123">
                  <c:v>6.5538228120063596E-15</c:v>
                </c:pt>
                <c:pt idx="124">
                  <c:v>7.8523257397493871E-15</c:v>
                </c:pt>
                <c:pt idx="125">
                  <c:v>9.402892671532354E-15</c:v>
                </c:pt>
                <c:pt idx="126">
                  <c:v>1.1253411782052618E-14</c:v>
                </c:pt>
                <c:pt idx="127">
                  <c:v>1.3460664590358991E-14</c:v>
                </c:pt>
                <c:pt idx="128">
                  <c:v>1.6091938157360783E-14</c:v>
                </c:pt>
                <c:pt idx="129">
                  <c:v>1.922692211941421E-14</c:v>
                </c:pt>
                <c:pt idx="130">
                  <c:v>2.295993951225903E-14</c:v>
                </c:pt>
                <c:pt idx="131">
                  <c:v>2.7402568506485137E-14</c:v>
                </c:pt>
                <c:pt idx="132">
                  <c:v>3.2686721661670572E-14</c:v>
                </c:pt>
                <c:pt idx="133">
                  <c:v>3.8968260316950896E-14</c:v>
                </c:pt>
                <c:pt idx="134">
                  <c:v>4.6431234507455795E-14</c:v>
                </c:pt>
                <c:pt idx="135">
                  <c:v>5.5292853600410606E-14</c:v>
                </c:pt>
                <c:pt idx="136">
                  <c:v>6.5809309993613329E-14</c:v>
                </c:pt>
                <c:pt idx="137">
                  <c:v>7.8282598070221414E-14</c:v>
                </c:pt>
                <c:pt idx="138">
                  <c:v>9.3068493567518603E-14</c:v>
                </c:pt>
                <c:pt idx="139">
                  <c:v>1.1058588506340978E-13</c:v>
                </c:pt>
                <c:pt idx="140">
                  <c:v>1.3132767995069483E-13</c:v>
                </c:pt>
                <c:pt idx="141">
                  <c:v>1.5587354267084565E-13</c:v>
                </c:pt>
                <c:pt idx="142">
                  <c:v>1.8490476381928454E-13</c:v>
                </c:pt>
                <c:pt idx="143">
                  <c:v>2.1922160581597842E-13</c:v>
                </c:pt>
                <c:pt idx="144">
                  <c:v>2.5976352507505095E-13</c:v>
                </c:pt>
                <c:pt idx="145">
                  <c:v>3.0763273305009252E-13</c:v>
                </c:pt>
                <c:pt idx="146">
                  <c:v>3.6412163036871615E-13</c:v>
                </c:pt>
                <c:pt idx="147">
                  <c:v>4.3074473085646655E-13</c:v>
                </c:pt>
                <c:pt idx="148">
                  <c:v>5.0927578712894964E-13</c:v>
                </c:pt>
                <c:pt idx="149">
                  <c:v>6.0179093835559146E-13</c:v>
                </c:pt>
                <c:pt idx="150">
                  <c:v>7.107188257603724E-13</c:v>
                </c:pt>
                <c:pt idx="151">
                  <c:v>8.3889876468559564E-13</c:v>
                </c:pt>
                <c:pt idx="152">
                  <c:v>9.8964822616742641E-13</c:v>
                </c:pt>
                <c:pt idx="153">
                  <c:v>1.1668410688632764E-12</c:v>
                </c:pt>
                <c:pt idx="154">
                  <c:v>1.3749981771205438E-12</c:v>
                </c:pt>
                <c:pt idx="155">
                  <c:v>1.6193924067066184E-12</c:v>
                </c:pt>
                <c:pt idx="156">
                  <c:v>1.9061700204403242E-12</c:v>
                </c:pt>
                <c:pt idx="157">
                  <c:v>2.2424911164283344E-12</c:v>
                </c:pt>
                <c:pt idx="158">
                  <c:v>2.6366919171833218E-12</c:v>
                </c:pt>
                <c:pt idx="159">
                  <c:v>3.0984722046337005E-12</c:v>
                </c:pt>
                <c:pt idx="160">
                  <c:v>3.639111660748918E-12</c:v>
                </c:pt>
                <c:pt idx="161">
                  <c:v>4.2717194138743319E-12</c:v>
                </c:pt>
                <c:pt idx="162">
                  <c:v>5.0115217055360737E-12</c:v>
                </c:pt>
                <c:pt idx="163">
                  <c:v>5.8761932911457146E-12</c:v>
                </c:pt>
                <c:pt idx="164">
                  <c:v>6.8862389816109843E-12</c:v>
                </c:pt>
                <c:pt idx="165">
                  <c:v>8.0654326335824853E-12</c:v>
                </c:pt>
                <c:pt idx="166">
                  <c:v>9.4413219176508394E-12</c:v>
                </c:pt>
                <c:pt idx="167">
                  <c:v>1.1045808351630784E-11</c:v>
                </c:pt>
                <c:pt idx="168">
                  <c:v>1.2915813397323398E-11</c:v>
                </c:pt>
                <c:pt idx="169">
                  <c:v>1.5094042903088512E-11</c:v>
                </c:pt>
                <c:pt idx="170">
                  <c:v>1.7629863852665385E-11</c:v>
                </c:pt>
                <c:pt idx="171">
                  <c:v>2.0580309276967501E-11</c:v>
                </c:pt>
                <c:pt idx="172">
                  <c:v>2.4011229326813064E-11</c:v>
                </c:pt>
                <c:pt idx="173">
                  <c:v>2.7998608920560406E-11</c:v>
                </c:pt>
                <c:pt idx="174">
                  <c:v>3.263007510463412E-11</c:v>
                </c:pt>
                <c:pt idx="175">
                  <c:v>3.8006620333882646E-11</c:v>
                </c:pt>
                <c:pt idx="176">
                  <c:v>4.4244571333706395E-11</c:v>
                </c:pt>
                <c:pt idx="177">
                  <c:v>5.1477837092489066E-11</c:v>
                </c:pt>
                <c:pt idx="178">
                  <c:v>5.9860473901729951E-11</c:v>
                </c:pt>
                <c:pt idx="179">
                  <c:v>6.956961026839097E-11</c:v>
                </c:pt>
                <c:pt idx="180">
                  <c:v>8.0808780031538765E-11</c:v>
                </c:pt>
                <c:pt idx="181">
                  <c:v>9.3811718191994365E-11</c:v>
                </c:pt>
                <c:pt idx="182">
                  <c:v>1.0884668088537475E-10</c:v>
                </c:pt>
                <c:pt idx="183">
                  <c:v>1.262213586794773E-10</c:v>
                </c:pt>
                <c:pt idx="184">
                  <c:v>1.4628846104882734E-10</c:v>
                </c:pt>
                <c:pt idx="185">
                  <c:v>1.6945205957439851E-10</c:v>
                </c:pt>
                <c:pt idx="186">
                  <c:v>1.9617478824717641E-10</c:v>
                </c:pt>
                <c:pt idx="187">
                  <c:v>2.2698601134377586E-10</c:v>
                </c:pt>
                <c:pt idx="188">
                  <c:v>2.6249108282639767E-10</c:v>
                </c:pt>
                <c:pt idx="189">
                  <c:v>3.0338183624673908E-10</c:v>
                </c:pt>
                <c:pt idx="190">
                  <c:v>3.5044846086748502E-10</c:v>
                </c:pt>
                <c:pt idx="191">
                  <c:v>4.0459293833404259E-10</c:v>
                </c:pt>
                <c:pt idx="192">
                  <c:v>4.6684423492940599E-10</c:v>
                </c:pt>
                <c:pt idx="193">
                  <c:v>5.3837546743959573E-10</c:v>
                </c:pt>
                <c:pt idx="194">
                  <c:v>6.205232861800116E-10</c:v>
                </c:pt>
                <c:pt idx="195">
                  <c:v>7.1480974703831886E-10</c:v>
                </c:pt>
                <c:pt idx="196">
                  <c:v>8.2296697575492811E-10</c:v>
                </c:pt>
                <c:pt idx="197">
                  <c:v>9.4696496238913167E-10</c:v>
                </c:pt>
                <c:pt idx="198">
                  <c:v>1.089042862335789E-9</c:v>
                </c:pt>
                <c:pt idx="199">
                  <c:v>1.2517442227201111E-9</c:v>
                </c:pt>
                <c:pt idx="200">
                  <c:v>1.437956599892731E-9</c:v>
                </c:pt>
                <c:pt idx="201">
                  <c:v>1.650956085492088E-9</c:v>
                </c:pt>
                <c:pt idx="202">
                  <c:v>1.8944573155888271E-9</c:v>
                </c:pt>
                <c:pt idx="203">
                  <c:v>2.172669600265556E-9</c:v>
                </c:pt>
                <c:pt idx="204">
                  <c:v>2.490359880143541E-9</c:v>
                </c:pt>
                <c:pt idx="205">
                  <c:v>2.8529232924122569E-9</c:v>
                </c:pt>
                <c:pt idx="206">
                  <c:v>3.2664622124620374E-9</c:v>
                </c:pt>
                <c:pt idx="207">
                  <c:v>3.7378747289195659E-9</c:v>
                </c:pt>
                <c:pt idx="208">
                  <c:v>4.2749536104474007E-9</c:v>
                </c:pt>
                <c:pt idx="209">
                  <c:v>4.8864969328479529E-9</c:v>
                </c:pt>
                <c:pt idx="210">
                  <c:v>5.5824316556181994E-9</c:v>
                </c:pt>
                <c:pt idx="211">
                  <c:v>6.373951568998236E-9</c:v>
                </c:pt>
                <c:pt idx="212">
                  <c:v>7.2736711766686526E-9</c:v>
                </c:pt>
                <c:pt idx="213">
                  <c:v>8.2957972365571928E-9</c:v>
                </c:pt>
                <c:pt idx="214">
                  <c:v>9.4563198537665097E-9</c:v>
                </c:pt>
                <c:pt idx="215">
                  <c:v>1.0773225206531405E-8</c:v>
                </c:pt>
                <c:pt idx="216">
                  <c:v>1.2266732189542929E-8</c:v>
                </c:pt>
                <c:pt idx="217">
                  <c:v>1.3959555480172442E-8</c:v>
                </c:pt>
                <c:pt idx="218">
                  <c:v>1.587719777341157E-8</c:v>
                </c:pt>
                <c:pt idx="219">
                  <c:v>1.8048274192097122E-8</c:v>
                </c:pt>
                <c:pt idx="220">
                  <c:v>2.0504872161666276E-8</c:v>
                </c:pt>
                <c:pt idx="221">
                  <c:v>2.3282950344822896E-8</c:v>
                </c:pt>
                <c:pt idx="222">
                  <c:v>2.6422780562685857E-8</c:v>
                </c:pt>
                <c:pt idx="223">
                  <c:v>2.9969436986908284E-8</c:v>
                </c:pt>
                <c:pt idx="224">
                  <c:v>3.3973337273658069E-8</c:v>
                </c:pt>
                <c:pt idx="225">
                  <c:v>3.8490840727021831E-8</c:v>
                </c:pt>
                <c:pt idx="226">
                  <c:v>4.3584909028260398E-8</c:v>
                </c:pt>
                <c:pt idx="227">
                  <c:v>4.9325835550294997E-8</c:v>
                </c:pt>
                <c:pt idx="228">
                  <c:v>5.5792049795894696E-8</c:v>
                </c:pt>
                <c:pt idx="229">
                  <c:v>6.3071004055291489E-8</c:v>
                </c:pt>
                <c:pt idx="230">
                  <c:v>7.1260149976494471E-8</c:v>
                </c:pt>
                <c:pt idx="231">
                  <c:v>8.0468013381547841E-8</c:v>
                </c:pt>
                <c:pt idx="232">
                  <c:v>9.0815376346577411E-8</c:v>
                </c:pt>
                <c:pt idx="233">
                  <c:v>1.0243657629488125E-7</c:v>
                </c:pt>
                <c:pt idx="234">
                  <c:v>1.1548093263278449E-7</c:v>
                </c:pt>
                <c:pt idx="235">
                  <c:v>1.301143122896824E-7</c:v>
                </c:pt>
                <c:pt idx="236">
                  <c:v>1.4652084640888347E-7</c:v>
                </c:pt>
                <c:pt idx="237">
                  <c:v>1.6490481137666921E-7</c:v>
                </c:pt>
                <c:pt idx="238">
                  <c:v>1.8549268837553972E-7</c:v>
                </c:pt>
                <c:pt idx="239">
                  <c:v>2.085354167060025E-7</c:v>
                </c:pt>
                <c:pt idx="240">
                  <c:v>2.3431085724136826E-7</c:v>
                </c:pt>
                <c:pt idx="241">
                  <c:v>2.6312648356381012E-7</c:v>
                </c:pt>
                <c:pt idx="242">
                  <c:v>2.9532231957896451E-7</c:v>
                </c:pt>
                <c:pt idx="243">
                  <c:v>3.3127414372229307E-7</c:v>
                </c:pt>
                <c:pt idx="244">
                  <c:v>3.7139698125453648E-7</c:v>
                </c:pt>
                <c:pt idx="245">
                  <c:v>4.1614890759693788E-7</c:v>
                </c:pt>
                <c:pt idx="246">
                  <c:v>4.6603518718042894E-7</c:v>
                </c:pt>
                <c:pt idx="247">
                  <c:v>5.2161277387701312E-7</c:v>
                </c:pt>
                <c:pt idx="248">
                  <c:v>5.8349520074650026E-7</c:v>
                </c:pt>
                <c:pt idx="249">
                  <c:v>6.5235788856717666E-7</c:v>
                </c:pt>
                <c:pt idx="250">
                  <c:v>7.2894390442417582E-7</c:v>
                </c:pt>
                <c:pt idx="251">
                  <c:v>8.1407020350345762E-7</c:v>
                </c:pt>
                <c:pt idx="252">
                  <c:v>9.0863438918022203E-7</c:v>
                </c:pt>
                <c:pt idx="253">
                  <c:v>1.0136220284962067E-6</c:v>
                </c:pt>
                <c:pt idx="254">
                  <c:v>1.1301145621880046E-6</c:v>
                </c:pt>
                <c:pt idx="255">
                  <c:v>1.259297850553838E-6</c:v>
                </c:pt>
                <c:pt idx="256">
                  <c:v>1.4024713986256121E-6</c:v>
                </c:pt>
                <c:pt idx="257">
                  <c:v>1.5610583063406969E-6</c:v>
                </c:pt>
                <c:pt idx="258">
                  <c:v>1.7366159916778116E-6</c:v>
                </c:pt>
                <c:pt idx="259">
                  <c:v>1.9308477370265783E-6</c:v>
                </c:pt>
                <c:pt idx="260">
                  <c:v>2.1456151113924877E-6</c:v>
                </c:pt>
                <c:pt idx="261">
                  <c:v>2.3829513233891846E-6</c:v>
                </c:pt>
                <c:pt idx="262">
                  <c:v>2.6450755623277721E-6</c:v>
                </c:pt>
                <c:pt idx="263">
                  <c:v>2.9344083870662687E-6</c:v>
                </c:pt>
                <c:pt idx="264">
                  <c:v>3.2535882246200155E-6</c:v>
                </c:pt>
                <c:pt idx="265">
                  <c:v>3.6054890428389441E-6</c:v>
                </c:pt>
                <c:pt idx="266">
                  <c:v>3.9932392637183178E-6</c:v>
                </c:pt>
                <c:pt idx="267">
                  <c:v>4.420241986105227E-6</c:v>
                </c:pt>
                <c:pt idx="268">
                  <c:v>4.8901965886779814E-6</c:v>
                </c:pt>
                <c:pt idx="269">
                  <c:v>5.4071217860885542E-6</c:v>
                </c:pt>
                <c:pt idx="270">
                  <c:v>5.9753802130472904E-6</c:v>
                </c:pt>
                <c:pt idx="271">
                  <c:v>6.5997046128734738E-6</c:v>
                </c:pt>
                <c:pt idx="272">
                  <c:v>7.2852257086062255E-6</c:v>
                </c:pt>
                <c:pt idx="273">
                  <c:v>8.0375018361460564E-6</c:v>
                </c:pt>
                <c:pt idx="274">
                  <c:v>8.8625504200461275E-6</c:v>
                </c:pt>
                <c:pt idx="275">
                  <c:v>9.7668813734667496E-6</c:v>
                </c:pt>
                <c:pt idx="276">
                  <c:v>1.0757532504414663E-5</c:v>
                </c:pt>
                <c:pt idx="277">
                  <c:v>1.184210701067732E-5</c:v>
                </c:pt>
                <c:pt idx="278">
                  <c:v>1.3028813145796703E-5</c:v>
                </c:pt>
                <c:pt idx="279">
                  <c:v>1.4326506137977124E-5</c:v>
                </c:pt>
                <c:pt idx="280">
                  <c:v>1.5744732442933656E-5</c:v>
                </c:pt>
                <c:pt idx="281">
                  <c:v>1.7293776410350944E-5</c:v>
                </c:pt>
                <c:pt idx="282">
                  <c:v>1.8984709441765022E-5</c:v>
                </c:pt>
                <c:pt idx="283">
                  <c:v>2.08294417152878E-5</c:v>
                </c:pt>
                <c:pt idx="284">
                  <c:v>2.2840776549612809E-5</c:v>
                </c:pt>
                <c:pt idx="285">
                  <c:v>2.5032467476122211E-5</c:v>
                </c:pt>
                <c:pt idx="286">
                  <c:v>2.7419278083640414E-5</c:v>
                </c:pt>
                <c:pt idx="287">
                  <c:v>3.0017044695368525E-5</c:v>
                </c:pt>
                <c:pt idx="288">
                  <c:v>3.2842741931784037E-5</c:v>
                </c:pt>
                <c:pt idx="289">
                  <c:v>3.5914551206723842E-5</c:v>
                </c:pt>
                <c:pt idx="290">
                  <c:v>3.9251932196469106E-5</c:v>
                </c:pt>
                <c:pt idx="291">
                  <c:v>4.2875697313354491E-5</c:v>
                </c:pt>
                <c:pt idx="292">
                  <c:v>4.6808089206216452E-5</c:v>
                </c:pt>
                <c:pt idx="293">
                  <c:v>5.1072861299803514E-5</c:v>
                </c:pt>
                <c:pt idx="294">
                  <c:v>5.5695361374099964E-5</c:v>
                </c:pt>
                <c:pt idx="295">
                  <c:v>6.0702618172284997E-5</c:v>
                </c:pt>
                <c:pt idx="296">
                  <c:v>6.612343101276712E-5</c:v>
                </c:pt>
                <c:pt idx="297">
                  <c:v>7.1988462366351873E-5</c:v>
                </c:pt>
                <c:pt idx="298">
                  <c:v>7.8330333344088867E-5</c:v>
                </c:pt>
                <c:pt idx="299">
                  <c:v>8.5183722024697098E-5</c:v>
                </c:pt>
                <c:pt idx="300">
                  <c:v>9.2585464532678527E-5</c:v>
                </c:pt>
                <c:pt idx="301">
                  <c:v>1.00574658759224E-4</c:v>
                </c:pt>
                <c:pt idx="302">
                  <c:v>1.0919277059791532E-4</c:v>
                </c:pt>
                <c:pt idx="303">
                  <c:v>1.1848374254586166E-4</c:v>
                </c:pt>
                <c:pt idx="304">
                  <c:v>1.2849410449846922E-4</c:v>
                </c:pt>
                <c:pt idx="305">
                  <c:v>1.3927308654240842E-4</c:v>
                </c:pt>
                <c:pt idx="306">
                  <c:v>1.5087273352656585E-4</c:v>
                </c:pt>
                <c:pt idx="307">
                  <c:v>1.6334802116498839E-4</c:v>
                </c:pt>
                <c:pt idx="308">
                  <c:v>1.7675697339888417E-4</c:v>
                </c:pt>
                <c:pt idx="309">
                  <c:v>1.9116078071690969E-4</c:v>
                </c:pt>
                <c:pt idx="310">
                  <c:v>2.0662391910412396E-4</c:v>
                </c:pt>
                <c:pt idx="311">
                  <c:v>2.2321426926033192E-4</c:v>
                </c:pt>
                <c:pt idx="312">
                  <c:v>2.4100323569806292E-4</c:v>
                </c:pt>
                <c:pt idx="313">
                  <c:v>2.6006586529929904E-4</c:v>
                </c:pt>
                <c:pt idx="314">
                  <c:v>2.8048096487831174E-4</c:v>
                </c:pt>
                <c:pt idx="315">
                  <c:v>3.0233121726581062E-4</c:v>
                </c:pt>
                <c:pt idx="316">
                  <c:v>3.2570329539703278E-4</c:v>
                </c:pt>
                <c:pt idx="317">
                  <c:v>3.506879738537178E-4</c:v>
                </c:pt>
                <c:pt idx="318">
                  <c:v>3.7738023727714105E-4</c:v>
                </c:pt>
                <c:pt idx="319">
                  <c:v>4.0587938503672423E-4</c:v>
                </c:pt>
                <c:pt idx="320">
                  <c:v>4.3628913150646351E-4</c:v>
                </c:pt>
                <c:pt idx="321">
                  <c:v>4.6871770126950211E-4</c:v>
                </c:pt>
                <c:pt idx="322">
                  <c:v>5.032779185401786E-4</c:v>
                </c:pt>
                <c:pt idx="323">
                  <c:v>5.400872900624636E-4</c:v>
                </c:pt>
                <c:pt idx="324">
                  <c:v>5.7926808071485664E-4</c:v>
                </c:pt>
                <c:pt idx="325">
                  <c:v>6.2094738102388741E-4</c:v>
                </c:pt>
                <c:pt idx="326">
                  <c:v>6.6525716576237262E-4</c:v>
                </c:pt>
                <c:pt idx="327">
                  <c:v>7.1233434278443789E-4</c:v>
                </c:pt>
                <c:pt idx="328">
                  <c:v>7.6232079122698804E-4</c:v>
                </c:pt>
                <c:pt idx="329">
                  <c:v>8.1536338818791827E-4</c:v>
                </c:pt>
                <c:pt idx="330">
                  <c:v>8.7161402297405001E-4</c:v>
                </c:pt>
                <c:pt idx="331">
                  <c:v>9.3122959799793643E-4</c:v>
                </c:pt>
                <c:pt idx="332">
                  <c:v>9.9437201539166265E-4</c:v>
                </c:pt>
                <c:pt idx="333">
                  <c:v>1.0612081483986268E-3</c:v>
                </c:pt>
                <c:pt idx="334">
                  <c:v>1.1319097966004698E-3</c:v>
                </c:pt>
                <c:pt idx="335">
                  <c:v>1.2066536240372687E-3</c:v>
                </c:pt>
                <c:pt idx="336">
                  <c:v>1.2856210792834711E-3</c:v>
                </c:pt>
                <c:pt idx="337">
                  <c:v>1.3689982965521198E-3</c:v>
                </c:pt>
                <c:pt idx="338">
                  <c:v>1.4569759769137187E-3</c:v>
                </c:pt>
                <c:pt idx="339">
                  <c:v>1.5497492487359813E-3</c:v>
                </c:pt>
                <c:pt idx="340">
                  <c:v>1.6475175064755189E-3</c:v>
                </c:pt>
                <c:pt idx="341">
                  <c:v>1.7504842269825309E-3</c:v>
                </c:pt>
                <c:pt idx="342">
                  <c:v>1.8588567625165259E-3</c:v>
                </c:pt>
                <c:pt idx="343">
                  <c:v>1.9728461097124643E-3</c:v>
                </c:pt>
                <c:pt idx="344">
                  <c:v>2.0926666537856905E-3</c:v>
                </c:pt>
                <c:pt idx="345">
                  <c:v>2.2185358873181961E-3</c:v>
                </c:pt>
                <c:pt idx="346">
                  <c:v>2.3506741030297927E-3</c:v>
                </c:pt>
                <c:pt idx="347">
                  <c:v>2.4893040600054671E-3</c:v>
                </c:pt>
                <c:pt idx="348">
                  <c:v>2.6346506229234291E-3</c:v>
                </c:pt>
                <c:pt idx="349">
                  <c:v>2.7869403739098192E-3</c:v>
                </c:pt>
                <c:pt idx="350">
                  <c:v>2.9464011967317311E-3</c:v>
                </c:pt>
                <c:pt idx="351">
                  <c:v>3.1132618331347487E-3</c:v>
                </c:pt>
                <c:pt idx="352">
                  <c:v>3.2877514112300468E-3</c:v>
                </c:pt>
                <c:pt idx="353">
                  <c:v>3.470098945942344E-3</c:v>
                </c:pt>
                <c:pt idx="354">
                  <c:v>3.6605328116420355E-3</c:v>
                </c:pt>
                <c:pt idx="355">
                  <c:v>3.8592801872019532E-3</c:v>
                </c:pt>
                <c:pt idx="356">
                  <c:v>4.0665664738431433E-3</c:v>
                </c:pt>
                <c:pt idx="357">
                  <c:v>4.2826146862614337E-3</c:v>
                </c:pt>
                <c:pt idx="358">
                  <c:v>4.5076448176609284E-3</c:v>
                </c:pt>
                <c:pt idx="359">
                  <c:v>4.741873179456577E-3</c:v>
                </c:pt>
                <c:pt idx="360">
                  <c:v>4.9855117165508184E-3</c:v>
                </c:pt>
                <c:pt idx="361">
                  <c:v>5.2387672992334862E-3</c:v>
                </c:pt>
                <c:pt idx="362">
                  <c:v>5.5018409929013506E-3</c:v>
                </c:pt>
                <c:pt idx="363">
                  <c:v>5.7749273069449434E-3</c:v>
                </c:pt>
                <c:pt idx="364">
                  <c:v>6.0582134243005433E-3</c:v>
                </c:pt>
                <c:pt idx="365">
                  <c:v>6.3518784133177924E-3</c:v>
                </c:pt>
                <c:pt idx="366">
                  <c:v>6.6560924237473651E-3</c:v>
                </c:pt>
                <c:pt idx="367">
                  <c:v>6.9710158688025383E-3</c:v>
                </c:pt>
                <c:pt idx="368">
                  <c:v>7.2967985954018174E-3</c:v>
                </c:pt>
                <c:pt idx="369">
                  <c:v>7.6335790448458134E-3</c:v>
                </c:pt>
                <c:pt idx="370">
                  <c:v>7.9814834063285205E-3</c:v>
                </c:pt>
                <c:pt idx="371">
                  <c:v>8.340624765822504E-3</c:v>
                </c:pt>
                <c:pt idx="372">
                  <c:v>8.7111022530161047E-3</c:v>
                </c:pt>
                <c:pt idx="373">
                  <c:v>9.0930001891085695E-3</c:v>
                </c:pt>
                <c:pt idx="374">
                  <c:v>9.4863872383952295E-3</c:v>
                </c:pt>
                <c:pt idx="375">
                  <c:v>9.8913155666885567E-3</c:v>
                </c:pt>
                <c:pt idx="376">
                  <c:v>1.0307820009730783E-2</c:v>
                </c:pt>
                <c:pt idx="377">
                  <c:v>1.0735917254848314E-2</c:v>
                </c:pt>
                <c:pt idx="378">
                  <c:v>1.1175605039189481E-2</c:v>
                </c:pt>
                <c:pt idx="379">
                  <c:v>1.1626861367959086E-2</c:v>
                </c:pt>
                <c:pt idx="380">
                  <c:v>1.208964375612993E-2</c:v>
                </c:pt>
                <c:pt idx="381">
                  <c:v>1.2563888497161791E-2</c:v>
                </c:pt>
                <c:pt idx="382">
                  <c:v>1.304950996229156E-2</c:v>
                </c:pt>
                <c:pt idx="383">
                  <c:v>1.3546399933987541E-2</c:v>
                </c:pt>
                <c:pt idx="384">
                  <c:v>1.4054426977159338E-2</c:v>
                </c:pt>
                <c:pt idx="385">
                  <c:v>1.457343585171318E-2</c:v>
                </c:pt>
                <c:pt idx="386">
                  <c:v>1.5103246970011043E-2</c:v>
                </c:pt>
                <c:pt idx="387">
                  <c:v>1.5643655902753982E-2</c:v>
                </c:pt>
                <c:pt idx="388">
                  <c:v>1.6194432936745971E-2</c:v>
                </c:pt>
                <c:pt idx="389">
                  <c:v>1.6755322687920102E-2</c:v>
                </c:pt>
                <c:pt idx="390">
                  <c:v>1.7326043772910193E-2</c:v>
                </c:pt>
                <c:pt idx="391">
                  <c:v>1.7906288542338673E-2</c:v>
                </c:pt>
                <c:pt idx="392">
                  <c:v>1.8495722878857881E-2</c:v>
                </c:pt>
                <c:pt idx="393">
                  <c:v>1.9093986062831848E-2</c:v>
                </c:pt>
                <c:pt idx="394">
                  <c:v>1.9700690708376541E-2</c:v>
                </c:pt>
                <c:pt idx="395">
                  <c:v>2.031542277228944E-2</c:v>
                </c:pt>
                <c:pt idx="396">
                  <c:v>2.0937741638195992E-2</c:v>
                </c:pt>
                <c:pt idx="397">
                  <c:v>2.156718027801751E-2</c:v>
                </c:pt>
                <c:pt idx="398">
                  <c:v>2.2203245492629645E-2</c:v>
                </c:pt>
                <c:pt idx="399">
                  <c:v>2.2845418233322846E-2</c:v>
                </c:pt>
                <c:pt idx="400">
                  <c:v>2.3493154005414952E-2</c:v>
                </c:pt>
                <c:pt idx="401">
                  <c:v>2.4145883355071677E-2</c:v>
                </c:pt>
                <c:pt idx="402">
                  <c:v>2.4803012440107908E-2</c:v>
                </c:pt>
                <c:pt idx="403">
                  <c:v>2.5463923685224425E-2</c:v>
                </c:pt>
                <c:pt idx="404">
                  <c:v>2.6127976521822298E-2</c:v>
                </c:pt>
                <c:pt idx="405">
                  <c:v>2.679450821220555E-2</c:v>
                </c:pt>
                <c:pt idx="406">
                  <c:v>2.7462834757647887E-2</c:v>
                </c:pt>
                <c:pt idx="407">
                  <c:v>2.8132251889456214E-2</c:v>
                </c:pt>
                <c:pt idx="408">
                  <c:v>2.8802036141816097E-2</c:v>
                </c:pt>
                <c:pt idx="409">
                  <c:v>2.9471446004852051E-2</c:v>
                </c:pt>
                <c:pt idx="410">
                  <c:v>3.0139723155983185E-2</c:v>
                </c:pt>
                <c:pt idx="411">
                  <c:v>3.080609376730125E-2</c:v>
                </c:pt>
                <c:pt idx="412">
                  <c:v>3.146976988634783E-2</c:v>
                </c:pt>
                <c:pt idx="413">
                  <c:v>3.2129950887317481E-2</c:v>
                </c:pt>
                <c:pt idx="414">
                  <c:v>3.2785824989373977E-2</c:v>
                </c:pt>
                <c:pt idx="415">
                  <c:v>3.3436570838429512E-2</c:v>
                </c:pt>
                <c:pt idx="416">
                  <c:v>3.4081359148413606E-2</c:v>
                </c:pt>
                <c:pt idx="417">
                  <c:v>3.4719354397737837E-2</c:v>
                </c:pt>
                <c:pt idx="418">
                  <c:v>3.5349716576369643E-2</c:v>
                </c:pt>
                <c:pt idx="419">
                  <c:v>3.5971602978628225E-2</c:v>
                </c:pt>
                <c:pt idx="420">
                  <c:v>3.6584170036558582E-2</c:v>
                </c:pt>
                <c:pt idx="421">
                  <c:v>3.7186575188472452E-2</c:v>
                </c:pt>
                <c:pt idx="422">
                  <c:v>3.7777978777019772E-2</c:v>
                </c:pt>
                <c:pt idx="423">
                  <c:v>3.835754597093826E-2</c:v>
                </c:pt>
                <c:pt idx="424">
                  <c:v>3.8924448704440805E-2</c:v>
                </c:pt>
                <c:pt idx="425">
                  <c:v>3.9477867628026422E-2</c:v>
                </c:pt>
                <c:pt idx="426">
                  <c:v>4.0016994064369024E-2</c:v>
                </c:pt>
                <c:pt idx="427">
                  <c:v>4.0541031962817303E-2</c:v>
                </c:pt>
                <c:pt idx="428">
                  <c:v>4.1049199845948722E-2</c:v>
                </c:pt>
                <c:pt idx="429">
                  <c:v>4.1540732741564688E-2</c:v>
                </c:pt>
                <c:pt idx="430">
                  <c:v>4.2014884093482904E-2</c:v>
                </c:pt>
                <c:pt idx="431">
                  <c:v>4.2470927644471523E-2</c:v>
                </c:pt>
                <c:pt idx="432">
                  <c:v>4.2908159284711679E-2</c:v>
                </c:pt>
                <c:pt idx="433">
                  <c:v>4.3325898859217012E-2</c:v>
                </c:pt>
                <c:pt idx="434">
                  <c:v>4.3723491927734934E-2</c:v>
                </c:pt>
                <c:pt idx="435">
                  <c:v>4.4100311470766172E-2</c:v>
                </c:pt>
                <c:pt idx="436">
                  <c:v>4.4455759535492301E-2</c:v>
                </c:pt>
                <c:pt idx="437">
                  <c:v>4.478926881556132E-2</c:v>
                </c:pt>
                <c:pt idx="438">
                  <c:v>4.5100304158902864E-2</c:v>
                </c:pt>
                <c:pt idx="439">
                  <c:v>4.5388363997964976E-2</c:v>
                </c:pt>
                <c:pt idx="440">
                  <c:v>4.5652981697020992E-2</c:v>
                </c:pt>
                <c:pt idx="441">
                  <c:v>4.5893726811487644E-2</c:v>
                </c:pt>
                <c:pt idx="442">
                  <c:v>4.6110206254494926E-2</c:v>
                </c:pt>
                <c:pt idx="443">
                  <c:v>4.6302065366286491E-2</c:v>
                </c:pt>
                <c:pt idx="444">
                  <c:v>4.6468988882373517E-2</c:v>
                </c:pt>
                <c:pt idx="445">
                  <c:v>4.6610701796748824E-2</c:v>
                </c:pt>
                <c:pt idx="446">
                  <c:v>4.6726970116849113E-2</c:v>
                </c:pt>
                <c:pt idx="447">
                  <c:v>4.6817601507365414E-2</c:v>
                </c:pt>
                <c:pt idx="448">
                  <c:v>4.6882445820423835E-2</c:v>
                </c:pt>
                <c:pt idx="449">
                  <c:v>4.6921395510086866E-2</c:v>
                </c:pt>
                <c:pt idx="450">
                  <c:v>4.6934385929580311E-2</c:v>
                </c:pt>
                <c:pt idx="451">
                  <c:v>4.6921395510086686E-2</c:v>
                </c:pt>
                <c:pt idx="452">
                  <c:v>4.6882445820423134E-2</c:v>
                </c:pt>
                <c:pt idx="453">
                  <c:v>4.6817601507364484E-2</c:v>
                </c:pt>
                <c:pt idx="454">
                  <c:v>4.6726970116847934E-2</c:v>
                </c:pt>
                <c:pt idx="455">
                  <c:v>4.6610701796747339E-2</c:v>
                </c:pt>
                <c:pt idx="456">
                  <c:v>4.6468988882371803E-2</c:v>
                </c:pt>
                <c:pt idx="457">
                  <c:v>4.6302065366284395E-2</c:v>
                </c:pt>
                <c:pt idx="458">
                  <c:v>4.6110206254492622E-2</c:v>
                </c:pt>
                <c:pt idx="459">
                  <c:v>4.5893726811485E-2</c:v>
                </c:pt>
                <c:pt idx="460">
                  <c:v>4.5652981697018133E-2</c:v>
                </c:pt>
                <c:pt idx="461">
                  <c:v>4.5388363997961874E-2</c:v>
                </c:pt>
                <c:pt idx="462">
                  <c:v>4.5100304158899512E-2</c:v>
                </c:pt>
                <c:pt idx="463">
                  <c:v>4.4789268815557573E-2</c:v>
                </c:pt>
                <c:pt idx="464">
                  <c:v>4.4455759535488484E-2</c:v>
                </c:pt>
                <c:pt idx="465">
                  <c:v>4.4100311470762106E-2</c:v>
                </c:pt>
                <c:pt idx="466">
                  <c:v>4.3723491927730708E-2</c:v>
                </c:pt>
                <c:pt idx="467">
                  <c:v>4.3325898859212592E-2</c:v>
                </c:pt>
                <c:pt idx="468">
                  <c:v>4.2908159284707065E-2</c:v>
                </c:pt>
                <c:pt idx="469">
                  <c:v>4.2470927644466826E-2</c:v>
                </c:pt>
                <c:pt idx="470">
                  <c:v>4.2014884093477929E-2</c:v>
                </c:pt>
                <c:pt idx="471">
                  <c:v>4.1540732741559665E-2</c:v>
                </c:pt>
                <c:pt idx="472">
                  <c:v>4.1049199845943393E-2</c:v>
                </c:pt>
                <c:pt idx="473">
                  <c:v>4.0541031962811884E-2</c:v>
                </c:pt>
                <c:pt idx="474">
                  <c:v>4.0016994064363536E-2</c:v>
                </c:pt>
                <c:pt idx="475">
                  <c:v>3.9477867628020774E-2</c:v>
                </c:pt>
                <c:pt idx="476">
                  <c:v>3.8924448704435073E-2</c:v>
                </c:pt>
                <c:pt idx="477">
                  <c:v>3.8357545970932432E-2</c:v>
                </c:pt>
                <c:pt idx="478">
                  <c:v>3.7777978777013888E-2</c:v>
                </c:pt>
                <c:pt idx="479">
                  <c:v>3.7186575188466492E-2</c:v>
                </c:pt>
                <c:pt idx="480">
                  <c:v>3.6584170036552545E-2</c:v>
                </c:pt>
                <c:pt idx="481">
                  <c:v>3.5971602978622098E-2</c:v>
                </c:pt>
                <c:pt idx="482">
                  <c:v>3.5349716576363488E-2</c:v>
                </c:pt>
                <c:pt idx="483">
                  <c:v>3.4719354397731703E-2</c:v>
                </c:pt>
                <c:pt idx="484">
                  <c:v>3.4081359148407341E-2</c:v>
                </c:pt>
                <c:pt idx="485">
                  <c:v>3.3436570838423295E-2</c:v>
                </c:pt>
                <c:pt idx="486">
                  <c:v>3.2785824989367642E-2</c:v>
                </c:pt>
                <c:pt idx="487">
                  <c:v>3.212995088731125E-2</c:v>
                </c:pt>
                <c:pt idx="488">
                  <c:v>3.1469769886341613E-2</c:v>
                </c:pt>
                <c:pt idx="489">
                  <c:v>3.0806093767295092E-2</c:v>
                </c:pt>
                <c:pt idx="490">
                  <c:v>3.0139723155976992E-2</c:v>
                </c:pt>
                <c:pt idx="491">
                  <c:v>2.9471446004845993E-2</c:v>
                </c:pt>
                <c:pt idx="492">
                  <c:v>2.8802036141810004E-2</c:v>
                </c:pt>
                <c:pt idx="493">
                  <c:v>2.8132251889450191E-2</c:v>
                </c:pt>
                <c:pt idx="494">
                  <c:v>2.7462834757641889E-2</c:v>
                </c:pt>
                <c:pt idx="495">
                  <c:v>2.6794508212199617E-2</c:v>
                </c:pt>
                <c:pt idx="496">
                  <c:v>2.6127976521816455E-2</c:v>
                </c:pt>
                <c:pt idx="497">
                  <c:v>2.546392368521859E-2</c:v>
                </c:pt>
                <c:pt idx="498">
                  <c:v>2.4803012440102218E-2</c:v>
                </c:pt>
                <c:pt idx="499">
                  <c:v>2.4145883355066053E-2</c:v>
                </c:pt>
                <c:pt idx="500">
                  <c:v>2.3493154005409401E-2</c:v>
                </c:pt>
                <c:pt idx="501">
                  <c:v>2.2845418233317392E-2</c:v>
                </c:pt>
                <c:pt idx="502">
                  <c:v>2.2203245492624285E-2</c:v>
                </c:pt>
                <c:pt idx="503">
                  <c:v>2.1567180278012243E-2</c:v>
                </c:pt>
                <c:pt idx="504">
                  <c:v>2.0937741638190805E-2</c:v>
                </c:pt>
                <c:pt idx="505">
                  <c:v>2.0315422772284385E-2</c:v>
                </c:pt>
                <c:pt idx="506">
                  <c:v>1.9700690708371583E-2</c:v>
                </c:pt>
                <c:pt idx="507">
                  <c:v>1.9093986062827011E-2</c:v>
                </c:pt>
                <c:pt idx="508">
                  <c:v>1.8495722878853146E-2</c:v>
                </c:pt>
                <c:pt idx="509">
                  <c:v>1.7906288542334062E-2</c:v>
                </c:pt>
                <c:pt idx="510">
                  <c:v>1.7326043772905694E-2</c:v>
                </c:pt>
                <c:pt idx="511">
                  <c:v>1.6755322687915759E-2</c:v>
                </c:pt>
                <c:pt idx="512">
                  <c:v>1.6194432936741696E-2</c:v>
                </c:pt>
                <c:pt idx="513">
                  <c:v>1.5643655902749833E-2</c:v>
                </c:pt>
                <c:pt idx="514">
                  <c:v>1.5103246970007034E-2</c:v>
                </c:pt>
                <c:pt idx="515">
                  <c:v>1.4573435851709267E-2</c:v>
                </c:pt>
                <c:pt idx="516">
                  <c:v>1.4054426977155556E-2</c:v>
                </c:pt>
                <c:pt idx="517">
                  <c:v>1.3546399933983841E-2</c:v>
                </c:pt>
                <c:pt idx="518">
                  <c:v>1.3049509962288045E-2</c:v>
                </c:pt>
                <c:pt idx="519">
                  <c:v>1.2563888497158355E-2</c:v>
                </c:pt>
                <c:pt idx="520">
                  <c:v>1.2089643756126638E-2</c:v>
                </c:pt>
                <c:pt idx="521">
                  <c:v>1.1626861367955873E-2</c:v>
                </c:pt>
                <c:pt idx="522">
                  <c:v>1.1175605039186381E-2</c:v>
                </c:pt>
                <c:pt idx="523">
                  <c:v>1.0735917254845318E-2</c:v>
                </c:pt>
                <c:pt idx="524">
                  <c:v>1.0307820009727905E-2</c:v>
                </c:pt>
                <c:pt idx="525">
                  <c:v>9.8913155666857742E-3</c:v>
                </c:pt>
                <c:pt idx="526">
                  <c:v>9.4863872383925268E-3</c:v>
                </c:pt>
                <c:pt idx="527">
                  <c:v>9.0930001891060246E-3</c:v>
                </c:pt>
                <c:pt idx="528">
                  <c:v>8.7111022530136396E-3</c:v>
                </c:pt>
                <c:pt idx="529">
                  <c:v>8.3406247658201448E-3</c:v>
                </c:pt>
                <c:pt idx="530">
                  <c:v>7.9814834063262514E-3</c:v>
                </c:pt>
                <c:pt idx="531">
                  <c:v>7.6335790448436762E-3</c:v>
                </c:pt>
                <c:pt idx="532">
                  <c:v>7.2967985953997436E-3</c:v>
                </c:pt>
                <c:pt idx="533">
                  <c:v>6.9710158688005433E-3</c:v>
                </c:pt>
                <c:pt idx="534">
                  <c:v>6.6560924237454716E-3</c:v>
                </c:pt>
                <c:pt idx="535">
                  <c:v>6.3518784133159934E-3</c:v>
                </c:pt>
                <c:pt idx="536">
                  <c:v>6.0582134242988138E-3</c:v>
                </c:pt>
                <c:pt idx="537">
                  <c:v>5.7749273069433024E-3</c:v>
                </c:pt>
                <c:pt idx="538">
                  <c:v>5.5018409928997807E-3</c:v>
                </c:pt>
                <c:pt idx="539">
                  <c:v>5.238767299231996E-3</c:v>
                </c:pt>
                <c:pt idx="540">
                  <c:v>4.9855117165494064E-3</c:v>
                </c:pt>
                <c:pt idx="541">
                  <c:v>4.7418731794552317E-3</c:v>
                </c:pt>
                <c:pt idx="542">
                  <c:v>4.5076448176596551E-3</c:v>
                </c:pt>
                <c:pt idx="543">
                  <c:v>4.2826146862602324E-3</c:v>
                </c:pt>
                <c:pt idx="544">
                  <c:v>4.0665664738419802E-3</c:v>
                </c:pt>
                <c:pt idx="545">
                  <c:v>3.8592801872008673E-3</c:v>
                </c:pt>
                <c:pt idx="546">
                  <c:v>3.6605328116410107E-3</c:v>
                </c:pt>
                <c:pt idx="547">
                  <c:v>3.4700989459413778E-3</c:v>
                </c:pt>
                <c:pt idx="548">
                  <c:v>3.2877514112291317E-3</c:v>
                </c:pt>
                <c:pt idx="549">
                  <c:v>3.1132618331338878E-3</c:v>
                </c:pt>
                <c:pt idx="550">
                  <c:v>2.9464011967309202E-3</c:v>
                </c:pt>
                <c:pt idx="551">
                  <c:v>2.7869403739090542E-3</c:v>
                </c:pt>
                <c:pt idx="552">
                  <c:v>2.6346506229227152E-3</c:v>
                </c:pt>
                <c:pt idx="553">
                  <c:v>2.4893040600047871E-3</c:v>
                </c:pt>
                <c:pt idx="554">
                  <c:v>2.3506741030291578E-3</c:v>
                </c:pt>
                <c:pt idx="555">
                  <c:v>2.2185358873176055E-3</c:v>
                </c:pt>
                <c:pt idx="556">
                  <c:v>2.0926666537851267E-3</c:v>
                </c:pt>
                <c:pt idx="557">
                  <c:v>1.9728461097119438E-3</c:v>
                </c:pt>
                <c:pt idx="558">
                  <c:v>1.8588567625160359E-3</c:v>
                </c:pt>
                <c:pt idx="559">
                  <c:v>1.7504842269820701E-3</c:v>
                </c:pt>
                <c:pt idx="560">
                  <c:v>1.6475175064750904E-3</c:v>
                </c:pt>
                <c:pt idx="561">
                  <c:v>1.5497492487355823E-3</c:v>
                </c:pt>
                <c:pt idx="562">
                  <c:v>1.4569759769133437E-3</c:v>
                </c:pt>
                <c:pt idx="563">
                  <c:v>1.3689982965517768E-3</c:v>
                </c:pt>
                <c:pt idx="564">
                  <c:v>1.2856210792831487E-3</c:v>
                </c:pt>
                <c:pt idx="565">
                  <c:v>1.206653624036968E-3</c:v>
                </c:pt>
                <c:pt idx="566">
                  <c:v>1.1319097966001918E-3</c:v>
                </c:pt>
                <c:pt idx="567">
                  <c:v>1.0612081483983677E-3</c:v>
                </c:pt>
                <c:pt idx="568">
                  <c:v>9.9437201539142261E-4</c:v>
                </c:pt>
                <c:pt idx="569">
                  <c:v>9.3122959799771298E-4</c:v>
                </c:pt>
                <c:pt idx="570">
                  <c:v>8.7161402297384477E-4</c:v>
                </c:pt>
                <c:pt idx="571">
                  <c:v>8.1536338818772919E-4</c:v>
                </c:pt>
                <c:pt idx="572">
                  <c:v>7.6232079122681229E-4</c:v>
                </c:pt>
                <c:pt idx="573">
                  <c:v>7.1233434278427537E-4</c:v>
                </c:pt>
                <c:pt idx="574">
                  <c:v>6.6525716576222354E-4</c:v>
                </c:pt>
                <c:pt idx="575">
                  <c:v>6.2094738102374918E-4</c:v>
                </c:pt>
                <c:pt idx="576">
                  <c:v>5.7926808071473033E-4</c:v>
                </c:pt>
                <c:pt idx="577">
                  <c:v>5.4008729006234607E-4</c:v>
                </c:pt>
                <c:pt idx="578">
                  <c:v>5.0327791854007202E-4</c:v>
                </c:pt>
                <c:pt idx="579">
                  <c:v>4.6871770126940513E-4</c:v>
                </c:pt>
                <c:pt idx="580">
                  <c:v>4.3628913150637374E-4</c:v>
                </c:pt>
                <c:pt idx="581">
                  <c:v>4.0587938503664292E-4</c:v>
                </c:pt>
                <c:pt idx="582">
                  <c:v>3.7738023727706634E-4</c:v>
                </c:pt>
                <c:pt idx="583">
                  <c:v>3.5068797385365014E-4</c:v>
                </c:pt>
                <c:pt idx="584">
                  <c:v>3.2570329539697012E-4</c:v>
                </c:pt>
                <c:pt idx="585">
                  <c:v>3.0233121726575522E-4</c:v>
                </c:pt>
                <c:pt idx="586">
                  <c:v>2.8048096487826095E-4</c:v>
                </c:pt>
                <c:pt idx="587">
                  <c:v>2.6006586529925296E-4</c:v>
                </c:pt>
                <c:pt idx="588">
                  <c:v>2.4100323569802091E-4</c:v>
                </c:pt>
                <c:pt idx="589">
                  <c:v>2.2321426926029441E-4</c:v>
                </c:pt>
                <c:pt idx="590">
                  <c:v>2.0662391910408954E-4</c:v>
                </c:pt>
                <c:pt idx="591">
                  <c:v>1.9116078071687928E-4</c:v>
                </c:pt>
                <c:pt idx="592">
                  <c:v>1.7675697339885655E-4</c:v>
                </c:pt>
                <c:pt idx="593">
                  <c:v>1.6334802116496321E-4</c:v>
                </c:pt>
                <c:pt idx="594">
                  <c:v>1.5087273352654349E-4</c:v>
                </c:pt>
                <c:pt idx="595">
                  <c:v>1.3927308654238882E-4</c:v>
                </c:pt>
                <c:pt idx="596">
                  <c:v>1.2849410449845185E-4</c:v>
                </c:pt>
                <c:pt idx="597">
                  <c:v>1.1848374254584558E-4</c:v>
                </c:pt>
                <c:pt idx="598">
                  <c:v>1.0919277059790137E-4</c:v>
                </c:pt>
                <c:pt idx="599">
                  <c:v>1.0057465875921168E-4</c:v>
                </c:pt>
                <c:pt idx="600">
                  <c:v>9.2585464532667644E-5</c:v>
                </c:pt>
                <c:pt idx="601">
                  <c:v>8.5183722024687543E-5</c:v>
                </c:pt>
                <c:pt idx="602">
                  <c:v>7.8330333344080424E-5</c:v>
                </c:pt>
                <c:pt idx="603">
                  <c:v>7.1988462366344473E-5</c:v>
                </c:pt>
                <c:pt idx="604">
                  <c:v>6.6123431012760723E-5</c:v>
                </c:pt>
                <c:pt idx="605">
                  <c:v>6.070261817227944E-5</c:v>
                </c:pt>
                <c:pt idx="606">
                  <c:v>5.5695361374095356E-5</c:v>
                </c:pt>
                <c:pt idx="607">
                  <c:v>5.1072861299799312E-5</c:v>
                </c:pt>
                <c:pt idx="608">
                  <c:v>4.6808089206212814E-5</c:v>
                </c:pt>
                <c:pt idx="609">
                  <c:v>4.2875697313351604E-5</c:v>
                </c:pt>
                <c:pt idx="610">
                  <c:v>3.9251932196466633E-5</c:v>
                </c:pt>
                <c:pt idx="611">
                  <c:v>3.5914551206721782E-5</c:v>
                </c:pt>
                <c:pt idx="612">
                  <c:v>3.2842741931782282E-5</c:v>
                </c:pt>
                <c:pt idx="613">
                  <c:v>3.0017044695367176E-5</c:v>
                </c:pt>
                <c:pt idx="614">
                  <c:v>2.7419278083639404E-5</c:v>
                </c:pt>
                <c:pt idx="615">
                  <c:v>2.5032467476121398E-5</c:v>
                </c:pt>
                <c:pt idx="616">
                  <c:v>2.2840776549612206E-5</c:v>
                </c:pt>
                <c:pt idx="617">
                  <c:v>2.0829441715287414E-5</c:v>
                </c:pt>
                <c:pt idx="618">
                  <c:v>1.8984709441764758E-5</c:v>
                </c:pt>
                <c:pt idx="619">
                  <c:v>1.7293776410350812E-5</c:v>
                </c:pt>
                <c:pt idx="620">
                  <c:v>1.5744732442933656E-5</c:v>
                </c:pt>
                <c:pt idx="621">
                  <c:v>1.4326506137977221E-5</c:v>
                </c:pt>
                <c:pt idx="622">
                  <c:v>1.3028813145796881E-5</c:v>
                </c:pt>
                <c:pt idx="623">
                  <c:v>1.1842107010677571E-5</c:v>
                </c:pt>
                <c:pt idx="624">
                  <c:v>1.0757532504414951E-5</c:v>
                </c:pt>
                <c:pt idx="625">
                  <c:v>9.7668813734670782E-6</c:v>
                </c:pt>
                <c:pt idx="626">
                  <c:v>8.8625504200464833E-6</c:v>
                </c:pt>
                <c:pt idx="627">
                  <c:v>8.0375018361464495E-6</c:v>
                </c:pt>
                <c:pt idx="628">
                  <c:v>7.2852257086066321E-6</c:v>
                </c:pt>
                <c:pt idx="629">
                  <c:v>6.5997046128738948E-6</c:v>
                </c:pt>
                <c:pt idx="630">
                  <c:v>5.9753802130477071E-6</c:v>
                </c:pt>
                <c:pt idx="631">
                  <c:v>5.407121786088971E-6</c:v>
                </c:pt>
                <c:pt idx="632">
                  <c:v>4.8901965886784024E-6</c:v>
                </c:pt>
                <c:pt idx="633">
                  <c:v>4.4202419861056548E-6</c:v>
                </c:pt>
                <c:pt idx="634">
                  <c:v>3.9932392637187167E-6</c:v>
                </c:pt>
                <c:pt idx="635">
                  <c:v>3.6054890428393426E-6</c:v>
                </c:pt>
                <c:pt idx="636">
                  <c:v>3.2535882246204056E-6</c:v>
                </c:pt>
                <c:pt idx="637">
                  <c:v>2.9344083870666363E-6</c:v>
                </c:pt>
                <c:pt idx="638">
                  <c:v>2.6450755623281219E-6</c:v>
                </c:pt>
                <c:pt idx="639">
                  <c:v>2.3829513233895191E-6</c:v>
                </c:pt>
                <c:pt idx="640">
                  <c:v>2.1456151113928002E-6</c:v>
                </c:pt>
                <c:pt idx="641">
                  <c:v>1.930847737026884E-6</c:v>
                </c:pt>
                <c:pt idx="642">
                  <c:v>1.7366159916781023E-6</c:v>
                </c:pt>
                <c:pt idx="643">
                  <c:v>1.5610583063409682E-6</c:v>
                </c:pt>
                <c:pt idx="644">
                  <c:v>1.4024713986258641E-6</c:v>
                </c:pt>
                <c:pt idx="645">
                  <c:v>1.2592978505540741E-6</c:v>
                </c:pt>
                <c:pt idx="646">
                  <c:v>1.1301145621882349E-6</c:v>
                </c:pt>
                <c:pt idx="647">
                  <c:v>1.0136220284964168E-6</c:v>
                </c:pt>
                <c:pt idx="648">
                  <c:v>9.0863438918042034E-7</c:v>
                </c:pt>
                <c:pt idx="649">
                  <c:v>8.1407020350364566E-7</c:v>
                </c:pt>
                <c:pt idx="650">
                  <c:v>7.2894390442434788E-7</c:v>
                </c:pt>
                <c:pt idx="651">
                  <c:v>6.5235788856733749E-7</c:v>
                </c:pt>
                <c:pt idx="652">
                  <c:v>5.8349520074664732E-7</c:v>
                </c:pt>
                <c:pt idx="653">
                  <c:v>5.2161277387714939E-7</c:v>
                </c:pt>
                <c:pt idx="654">
                  <c:v>4.6603518718055542E-7</c:v>
                </c:pt>
                <c:pt idx="655">
                  <c:v>4.1614890759705503E-7</c:v>
                </c:pt>
                <c:pt idx="656">
                  <c:v>3.7139698125464469E-7</c:v>
                </c:pt>
                <c:pt idx="657">
                  <c:v>3.3127414372239212E-7</c:v>
                </c:pt>
                <c:pt idx="658">
                  <c:v>2.953223195790571E-7</c:v>
                </c:pt>
                <c:pt idx="659">
                  <c:v>2.6312648356389498E-7</c:v>
                </c:pt>
                <c:pt idx="660">
                  <c:v>2.3431085724144621E-7</c:v>
                </c:pt>
                <c:pt idx="661">
                  <c:v>2.0853541670607288E-7</c:v>
                </c:pt>
                <c:pt idx="662">
                  <c:v>1.8549268837560518E-7</c:v>
                </c:pt>
                <c:pt idx="663">
                  <c:v>1.6490481137672858E-7</c:v>
                </c:pt>
                <c:pt idx="664">
                  <c:v>1.4652084640893749E-7</c:v>
                </c:pt>
                <c:pt idx="665">
                  <c:v>1.3011431228973158E-7</c:v>
                </c:pt>
                <c:pt idx="666">
                  <c:v>1.1548093263282977E-7</c:v>
                </c:pt>
                <c:pt idx="667">
                  <c:v>1.0243657629492224E-7</c:v>
                </c:pt>
                <c:pt idx="668">
                  <c:v>9.0815376346614786E-8</c:v>
                </c:pt>
                <c:pt idx="669">
                  <c:v>8.0468013381581736E-8</c:v>
                </c:pt>
                <c:pt idx="670">
                  <c:v>7.1260149976525335E-8</c:v>
                </c:pt>
                <c:pt idx="671">
                  <c:v>6.3071004055319481E-8</c:v>
                </c:pt>
                <c:pt idx="672">
                  <c:v>5.5792049795920001E-8</c:v>
                </c:pt>
                <c:pt idx="673">
                  <c:v>4.9325835550317986E-8</c:v>
                </c:pt>
                <c:pt idx="674">
                  <c:v>4.3584909028281117E-8</c:v>
                </c:pt>
                <c:pt idx="675">
                  <c:v>3.8490840727040466E-8</c:v>
                </c:pt>
                <c:pt idx="676">
                  <c:v>3.3973337273674996E-8</c:v>
                </c:pt>
                <c:pt idx="677">
                  <c:v>2.996943698692365E-8</c:v>
                </c:pt>
                <c:pt idx="678">
                  <c:v>2.6422780562699611E-8</c:v>
                </c:pt>
                <c:pt idx="679">
                  <c:v>2.3282950344835267E-8</c:v>
                </c:pt>
                <c:pt idx="680">
                  <c:v>2.050487216167742E-8</c:v>
                </c:pt>
                <c:pt idx="681">
                  <c:v>1.8048274192107127E-8</c:v>
                </c:pt>
                <c:pt idx="682">
                  <c:v>1.5877197773420487E-8</c:v>
                </c:pt>
                <c:pt idx="683">
                  <c:v>1.3959555480180522E-8</c:v>
                </c:pt>
                <c:pt idx="684">
                  <c:v>1.2266732189550182E-8</c:v>
                </c:pt>
                <c:pt idx="685">
                  <c:v>1.0773225206537877E-8</c:v>
                </c:pt>
                <c:pt idx="686">
                  <c:v>9.4563198537722883E-9</c:v>
                </c:pt>
                <c:pt idx="687">
                  <c:v>8.2957972365623693E-9</c:v>
                </c:pt>
                <c:pt idx="688">
                  <c:v>7.2736711766732798E-9</c:v>
                </c:pt>
                <c:pt idx="689">
                  <c:v>6.3739515690024E-9</c:v>
                </c:pt>
                <c:pt idx="690">
                  <c:v>5.5824316556218911E-9</c:v>
                </c:pt>
                <c:pt idx="691">
                  <c:v>4.8864969328512575E-9</c:v>
                </c:pt>
                <c:pt idx="692">
                  <c:v>4.2749536104503388E-9</c:v>
                </c:pt>
                <c:pt idx="693">
                  <c:v>3.7378747289221839E-9</c:v>
                </c:pt>
                <c:pt idx="694">
                  <c:v>3.2664622124643448E-9</c:v>
                </c:pt>
                <c:pt idx="695">
                  <c:v>2.8529232924143004E-9</c:v>
                </c:pt>
                <c:pt idx="696">
                  <c:v>2.4903598801453761E-9</c:v>
                </c:pt>
                <c:pt idx="697">
                  <c:v>2.1726696002671789E-9</c:v>
                </c:pt>
                <c:pt idx="698">
                  <c:v>1.8944573155902742E-9</c:v>
                </c:pt>
                <c:pt idx="699">
                  <c:v>1.6509560854933678E-9</c:v>
                </c:pt>
                <c:pt idx="700">
                  <c:v>1.4379565998938599E-9</c:v>
                </c:pt>
                <c:pt idx="701">
                  <c:v>1.2517442227211128E-9</c:v>
                </c:pt>
                <c:pt idx="702">
                  <c:v>1.0890428623366743E-9</c:v>
                </c:pt>
                <c:pt idx="703">
                  <c:v>9.4696496238991212E-10</c:v>
                </c:pt>
                <c:pt idx="704">
                  <c:v>8.2296697575561478E-10</c:v>
                </c:pt>
                <c:pt idx="705">
                  <c:v>7.1480974703892694E-10</c:v>
                </c:pt>
                <c:pt idx="706">
                  <c:v>6.2052328618054844E-10</c:v>
                </c:pt>
                <c:pt idx="707">
                  <c:v>5.3837546744007116E-10</c:v>
                </c:pt>
                <c:pt idx="708">
                  <c:v>4.6684423492982133E-10</c:v>
                </c:pt>
                <c:pt idx="709">
                  <c:v>4.0459293833441017E-10</c:v>
                </c:pt>
                <c:pt idx="710">
                  <c:v>3.5044846086780638E-10</c:v>
                </c:pt>
                <c:pt idx="711">
                  <c:v>3.03381836247023E-10</c:v>
                </c:pt>
                <c:pt idx="712">
                  <c:v>2.6249108282664603E-10</c:v>
                </c:pt>
                <c:pt idx="713">
                  <c:v>2.269860113439945E-10</c:v>
                </c:pt>
                <c:pt idx="714">
                  <c:v>1.961747882473678E-10</c:v>
                </c:pt>
                <c:pt idx="715">
                  <c:v>1.6945205957456591E-10</c:v>
                </c:pt>
                <c:pt idx="716">
                  <c:v>1.4628846104897372E-10</c:v>
                </c:pt>
                <c:pt idx="717">
                  <c:v>1.2622135867960603E-10</c:v>
                </c:pt>
                <c:pt idx="718">
                  <c:v>1.0884668088548665E-10</c:v>
                </c:pt>
                <c:pt idx="719">
                  <c:v>9.3811718192092877E-11</c:v>
                </c:pt>
                <c:pt idx="720">
                  <c:v>8.0808780031624779E-11</c:v>
                </c:pt>
                <c:pt idx="721">
                  <c:v>6.9569610268465791E-11</c:v>
                </c:pt>
                <c:pt idx="722">
                  <c:v>5.9860473901795195E-11</c:v>
                </c:pt>
                <c:pt idx="723">
                  <c:v>5.1477837092546219E-11</c:v>
                </c:pt>
                <c:pt idx="724">
                  <c:v>4.4244571333755935E-11</c:v>
                </c:pt>
                <c:pt idx="725">
                  <c:v>3.8006620333925912E-11</c:v>
                </c:pt>
                <c:pt idx="726">
                  <c:v>3.2630075104671699E-11</c:v>
                </c:pt>
                <c:pt idx="727">
                  <c:v>2.7998608920593109E-11</c:v>
                </c:pt>
                <c:pt idx="728">
                  <c:v>2.4011229326841357E-11</c:v>
                </c:pt>
                <c:pt idx="729">
                  <c:v>2.0580309276992113E-11</c:v>
                </c:pt>
                <c:pt idx="730">
                  <c:v>1.7629863852686717E-11</c:v>
                </c:pt>
                <c:pt idx="731">
                  <c:v>1.5094042903107059E-11</c:v>
                </c:pt>
                <c:pt idx="732">
                  <c:v>1.2915813397339418E-11</c:v>
                </c:pt>
                <c:pt idx="733">
                  <c:v>1.1045808351644681E-11</c:v>
                </c:pt>
                <c:pt idx="734">
                  <c:v>9.4413219176628707E-12</c:v>
                </c:pt>
                <c:pt idx="735">
                  <c:v>8.065432633592851E-12</c:v>
                </c:pt>
                <c:pt idx="736">
                  <c:v>6.8862389816199387E-12</c:v>
                </c:pt>
                <c:pt idx="737">
                  <c:v>5.8761932911534832E-12</c:v>
                </c:pt>
                <c:pt idx="738">
                  <c:v>5.0115217055427905E-12</c:v>
                </c:pt>
                <c:pt idx="739">
                  <c:v>4.2717194138801084E-12</c:v>
                </c:pt>
                <c:pt idx="740">
                  <c:v>3.6391116607538932E-12</c:v>
                </c:pt>
                <c:pt idx="741">
                  <c:v>3.0984722046380016E-12</c:v>
                </c:pt>
                <c:pt idx="742">
                  <c:v>2.6366919171870243E-12</c:v>
                </c:pt>
                <c:pt idx="743">
                  <c:v>2.2424911164315211E-12</c:v>
                </c:pt>
                <c:pt idx="744">
                  <c:v>1.9061700204430533E-12</c:v>
                </c:pt>
                <c:pt idx="745">
                  <c:v>1.6193924067089701E-12</c:v>
                </c:pt>
                <c:pt idx="746">
                  <c:v>1.3749981771225613E-12</c:v>
                </c:pt>
                <c:pt idx="747">
                  <c:v>1.1668410688650027E-12</c:v>
                </c:pt>
                <c:pt idx="748">
                  <c:v>9.8964822616891093E-13</c:v>
                </c:pt>
                <c:pt idx="749">
                  <c:v>8.3889876468687004E-13</c:v>
                </c:pt>
                <c:pt idx="750">
                  <c:v>7.1071882576146302E-13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E9CE-4884-B5BF-3FD9FECAB97E}"/>
            </c:ext>
          </c:extLst>
        </c:ser>
        <c:ser>
          <c:idx val="9"/>
          <c:order val="9"/>
          <c:tx>
            <c:strRef>
              <c:f>Sheet1!$K$3</c:f>
              <c:strCache>
                <c:ptCount val="1"/>
                <c:pt idx="0">
                  <c:v>x=90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Sheet1!$K$4:$K$754</c:f>
              <c:numCache>
                <c:formatCode>General</c:formatCode>
                <c:ptCount val="751"/>
                <c:pt idx="0">
                  <c:v>3.6521646119120254E-26</c:v>
                </c:pt>
                <c:pt idx="1">
                  <c:v>4.557184860468849E-26</c:v>
                </c:pt>
                <c:pt idx="2">
                  <c:v>5.6839527988037203E-26</c:v>
                </c:pt>
                <c:pt idx="3">
                  <c:v>7.0861737118323866E-26</c:v>
                </c:pt>
                <c:pt idx="4">
                  <c:v>8.8304053767973519E-26</c:v>
                </c:pt>
                <c:pt idx="5">
                  <c:v>1.099909625695792E-25</c:v>
                </c:pt>
                <c:pt idx="6">
                  <c:v>1.369433284130485E-25</c:v>
                </c:pt>
                <c:pt idx="7">
                  <c:v>1.7042459499434971E-25</c:v>
                </c:pt>
                <c:pt idx="8">
                  <c:v>2.1199771350867435E-25</c:v>
                </c:pt>
                <c:pt idx="9">
                  <c:v>2.6359526099675657E-25</c:v>
                </c:pt>
                <c:pt idx="10">
                  <c:v>3.2760576396377017E-25</c:v>
                </c:pt>
                <c:pt idx="11">
                  <c:v>4.0697992297592729E-25</c:v>
                </c:pt>
                <c:pt idx="12">
                  <c:v>5.0536126523544071E-25</c:v>
                </c:pt>
                <c:pt idx="13">
                  <c:v>6.2724676776849498E-25</c:v>
                </c:pt>
                <c:pt idx="14">
                  <c:v>7.7818423410888843E-25</c:v>
                </c:pt>
                <c:pt idx="15">
                  <c:v>9.6501472116264691E-25</c:v>
                </c:pt>
                <c:pt idx="16">
                  <c:v>1.1961701597376475E-24</c:v>
                </c:pt>
                <c:pt idx="17">
                  <c:v>1.4820385641743881E-24</c:v>
                </c:pt>
                <c:pt idx="18">
                  <c:v>1.8354119711696507E-24</c:v>
                </c:pt>
                <c:pt idx="19">
                  <c:v>2.27203559142023E-24</c:v>
                </c:pt>
                <c:pt idx="20">
                  <c:v>2.8112807288235557E-24</c:v>
                </c:pt>
                <c:pt idx="21">
                  <c:v>3.4769689765752827E-24</c:v>
                </c:pt>
                <c:pt idx="22">
                  <c:v>4.2983812263978077E-24</c:v>
                </c:pt>
                <c:pt idx="23">
                  <c:v>5.3114923548254287E-24</c:v>
                </c:pt>
                <c:pt idx="24">
                  <c:v>6.5604813553788352E-24</c:v>
                </c:pt>
                <c:pt idx="25">
                  <c:v>8.099577501796946E-24</c:v>
                </c:pt>
                <c:pt idx="26">
                  <c:v>9.9953162591465518E-24</c:v>
                </c:pt>
                <c:pt idx="27">
                  <c:v>1.2329294594442566E-23</c:v>
                </c:pt>
                <c:pt idx="28">
                  <c:v>1.5201534665340528E-23</c:v>
                </c:pt>
                <c:pt idx="29">
                  <c:v>1.8734588295162803E-23</c:v>
                </c:pt>
                <c:pt idx="30">
                  <c:v>2.3078543032096656E-23</c:v>
                </c:pt>
                <c:pt idx="31">
                  <c:v>2.8417124973003551E-23</c:v>
                </c:pt>
                <c:pt idx="32">
                  <c:v>3.4975135152720987E-23</c:v>
                </c:pt>
                <c:pt idx="33">
                  <c:v>4.3027506657002967E-23</c:v>
                </c:pt>
                <c:pt idx="34">
                  <c:v>5.2910330515575725E-23</c:v>
                </c:pt>
                <c:pt idx="35">
                  <c:v>6.5034272041638941E-23</c:v>
                </c:pt>
                <c:pt idx="36">
                  <c:v>7.9900888215356675E-23</c:v>
                </c:pt>
                <c:pt idx="37">
                  <c:v>9.8122464097770511E-23</c:v>
                </c:pt>
                <c:pt idx="38">
                  <c:v>1.2044611587565739E-22</c:v>
                </c:pt>
                <c:pt idx="39">
                  <c:v>1.4778306449998327E-22</c:v>
                </c:pt>
                <c:pt idx="40">
                  <c:v>1.8124417241835467E-22</c:v>
                </c:pt>
                <c:pt idx="41">
                  <c:v>2.2218306312457277E-22</c:v>
                </c:pt>
                <c:pt idx="42">
                  <c:v>2.7224841695917337E-22</c:v>
                </c:pt>
                <c:pt idx="43">
                  <c:v>3.3344736614275722E-22</c:v>
                </c:pt>
                <c:pt idx="44">
                  <c:v>4.0822230860500282E-22</c:v>
                </c:pt>
                <c:pt idx="45">
                  <c:v>4.9954393718664093E-22</c:v>
                </c:pt>
                <c:pt idx="46">
                  <c:v>6.1102385427069421E-22</c:v>
                </c:pt>
                <c:pt idx="47">
                  <c:v>7.4705083101057162E-22</c:v>
                </c:pt>
                <c:pt idx="48">
                  <c:v>9.1295559797434142E-22</c:v>
                </c:pt>
                <c:pt idx="49">
                  <c:v>1.1152100475782937E-21</c:v>
                </c:pt>
                <c:pt idx="50">
                  <c:v>1.3616679208061977E-21</c:v>
                </c:pt>
                <c:pt idx="51">
                  <c:v>1.6618554803828319E-21</c:v>
                </c:pt>
                <c:pt idx="52">
                  <c:v>2.0273223862804338E-21</c:v>
                </c:pt>
                <c:pt idx="53">
                  <c:v>2.4720650426004057E-21</c:v>
                </c:pt>
                <c:pt idx="54">
                  <c:v>3.0130371435131095E-21</c:v>
                </c:pt>
                <c:pt idx="55">
                  <c:v>3.6707650886773801E-21</c:v>
                </c:pt>
                <c:pt idx="56">
                  <c:v>4.4700894589716656E-21</c:v>
                </c:pt>
                <c:pt idx="57">
                  <c:v>5.441057952764774E-21</c:v>
                </c:pt>
                <c:pt idx="58">
                  <c:v>6.6200002136835425E-21</c:v>
                </c:pt>
                <c:pt idx="59">
                  <c:v>8.0508209901762435E-21</c:v>
                </c:pt>
                <c:pt idx="60">
                  <c:v>9.7865552419223456E-21</c:v>
                </c:pt>
                <c:pt idx="61">
                  <c:v>1.1891237370072468E-20</c:v>
                </c:pt>
                <c:pt idx="62">
                  <c:v>1.4442146960524563E-20</c:v>
                </c:pt>
                <c:pt idx="63">
                  <c:v>1.7532505604002514E-20</c:v>
                </c:pt>
                <c:pt idx="64">
                  <c:v>2.1274713863442877E-20</c:v>
                </c:pt>
                <c:pt idx="65">
                  <c:v>2.580423473628372E-20</c:v>
                </c:pt>
                <c:pt idx="66">
                  <c:v>3.1284250525458082E-20</c:v>
                </c:pt>
                <c:pt idx="67">
                  <c:v>3.7911244502225584E-20</c:v>
                </c:pt>
                <c:pt idx="68">
                  <c:v>4.5921687842627078E-20</c:v>
                </c:pt>
                <c:pt idx="69">
                  <c:v>5.5600046905857447E-20</c:v>
                </c:pt>
                <c:pt idx="70">
                  <c:v>6.728836701170904E-20</c:v>
                </c:pt>
                <c:pt idx="71">
                  <c:v>8.1397737663433446E-20</c:v>
                </c:pt>
                <c:pt idx="72">
                  <c:v>9.8422002066111549E-20</c:v>
                </c:pt>
                <c:pt idx="73">
                  <c:v>1.189541424771241E-19</c:v>
                </c:pt>
                <c:pt idx="74">
                  <c:v>1.4370585436188595E-19</c:v>
                </c:pt>
                <c:pt idx="75">
                  <c:v>1.7353091883279115E-19</c:v>
                </c:pt>
                <c:pt idx="76">
                  <c:v>2.0945309715321367E-19</c:v>
                </c:pt>
                <c:pt idx="77">
                  <c:v>2.5269940640617179E-19</c:v>
                </c:pt>
                <c:pt idx="78">
                  <c:v>3.0473979554167389E-19</c:v>
                </c:pt>
                <c:pt idx="79">
                  <c:v>3.6733443037643417E-19</c:v>
                </c:pt>
                <c:pt idx="80">
                  <c:v>4.4259001995379742E-19</c:v>
                </c:pt>
                <c:pt idx="81">
                  <c:v>5.3302688112317759E-19</c:v>
                </c:pt>
                <c:pt idx="82">
                  <c:v>6.4165875048040467E-19</c:v>
                </c:pt>
                <c:pt idx="83">
                  <c:v>7.7208772138808356E-19</c:v>
                </c:pt>
                <c:pt idx="84">
                  <c:v>9.2861711859687336E-19</c:v>
                </c:pt>
                <c:pt idx="85">
                  <c:v>1.1163856356552567E-18</c:v>
                </c:pt>
                <c:pt idx="86">
                  <c:v>1.3415266644637903E-18</c:v>
                </c:pt>
                <c:pt idx="87">
                  <c:v>1.6113574579734735E-18</c:v>
                </c:pt>
                <c:pt idx="88">
                  <c:v>1.9346036048380103E-18</c:v>
                </c:pt>
                <c:pt idx="89">
                  <c:v>2.3216652806776406E-18</c:v>
                </c:pt>
                <c:pt idx="90">
                  <c:v>2.7849329000648913E-18</c:v>
                </c:pt>
                <c:pt idx="91">
                  <c:v>3.3391611562792846E-18</c:v>
                </c:pt>
                <c:pt idx="92">
                  <c:v>4.0019120371979384E-18</c:v>
                </c:pt>
                <c:pt idx="93">
                  <c:v>4.794079286127239E-18</c:v>
                </c:pt>
                <c:pt idx="94">
                  <c:v>5.7405089834664482E-18</c:v>
                </c:pt>
                <c:pt idx="95">
                  <c:v>6.8707335142494008E-18</c:v>
                </c:pt>
                <c:pt idx="96">
                  <c:v>8.2198392224252466E-18</c:v>
                </c:pt>
                <c:pt idx="97">
                  <c:v>9.8294916104523306E-18</c:v>
                </c:pt>
                <c:pt idx="98">
                  <c:v>1.1749146109982848E-17</c:v>
                </c:pt>
                <c:pt idx="99">
                  <c:v>1.4037477328027386E-17</c:v>
                </c:pt>
                <c:pt idx="100">
                  <c:v>1.6764065381533635E-17</c:v>
                </c:pt>
                <c:pt idx="101">
                  <c:v>2.0011384609562888E-17</c:v>
                </c:pt>
                <c:pt idx="102">
                  <c:v>2.3877147756229468E-17</c:v>
                </c:pt>
                <c:pt idx="103">
                  <c:v>2.8477067835104452E-17</c:v>
                </c:pt>
                <c:pt idx="104">
                  <c:v>3.3948110532497495E-17</c:v>
                </c:pt>
                <c:pt idx="105">
                  <c:v>4.0452322432989863E-17</c:v>
                </c:pt>
                <c:pt idx="106">
                  <c:v>4.818133484568027E-17</c:v>
                </c:pt>
                <c:pt idx="107">
                  <c:v>5.7361659909666619E-17</c:v>
                </c:pt>
                <c:pt idx="108">
                  <c:v>6.8260915351146993E-17</c:v>
                </c:pt>
                <c:pt idx="109">
                  <c:v>8.119513720223986E-17</c:v>
                </c:pt>
                <c:pt idx="110">
                  <c:v>9.6537366493636565E-17</c:v>
                </c:pt>
                <c:pt idx="111">
                  <c:v>1.1472772700122411E-16</c:v>
                </c:pt>
                <c:pt idx="112">
                  <c:v>1.3628524725602942E-16</c:v>
                </c:pt>
                <c:pt idx="113">
                  <c:v>1.6182172201983567E-16</c:v>
                </c:pt>
                <c:pt idx="114">
                  <c:v>1.9205795721220183E-16</c:v>
                </c:pt>
                <c:pt idx="115">
                  <c:v>2.2784279891663632E-16</c:v>
                </c:pt>
                <c:pt idx="116">
                  <c:v>2.7017541282642159E-16</c:v>
                </c:pt>
                <c:pt idx="117">
                  <c:v>3.2023135673307538E-16</c:v>
                </c:pt>
                <c:pt idx="118">
                  <c:v>3.7939307704705843E-16</c:v>
                </c:pt>
                <c:pt idx="119">
                  <c:v>4.4928556275197692E-16</c:v>
                </c:pt>
                <c:pt idx="120">
                  <c:v>5.3181800879351524E-16</c:v>
                </c:pt>
                <c:pt idx="121">
                  <c:v>6.292324781798647E-16</c:v>
                </c:pt>
                <c:pt idx="122">
                  <c:v>7.4416071087892379E-16</c:v>
                </c:pt>
                <c:pt idx="123">
                  <c:v>8.7969041122045235E-16</c:v>
                </c:pt>
                <c:pt idx="124">
                  <c:v>1.0394425577142806E-15</c:v>
                </c:pt>
                <c:pt idx="125">
                  <c:v>1.2276615242984029E-15</c:v>
                </c:pt>
                <c:pt idx="126">
                  <c:v>1.4493200849846439E-15</c:v>
                </c:pt>
                <c:pt idx="127">
                  <c:v>1.7102417003481413E-15</c:v>
                </c:pt>
                <c:pt idx="128">
                  <c:v>2.0172428608059586E-15</c:v>
                </c:pt>
                <c:pt idx="129">
                  <c:v>2.3782986955845403E-15</c:v>
                </c:pt>
                <c:pt idx="130">
                  <c:v>2.8027355561887178E-15</c:v>
                </c:pt>
                <c:pt idx="131">
                  <c:v>3.3014548587755644E-15</c:v>
                </c:pt>
                <c:pt idx="132">
                  <c:v>3.8871931322119196E-15</c:v>
                </c:pt>
                <c:pt idx="133">
                  <c:v>4.5748239804312542E-15</c:v>
                </c:pt>
                <c:pt idx="134">
                  <c:v>5.3817085434761604E-15</c:v>
                </c:pt>
                <c:pt idx="135">
                  <c:v>6.3281020478169435E-15</c:v>
                </c:pt>
                <c:pt idx="136">
                  <c:v>7.4376251919862376E-15</c:v>
                </c:pt>
                <c:pt idx="137">
                  <c:v>8.7378104396901297E-15</c:v>
                </c:pt>
                <c:pt idx="138">
                  <c:v>1.026073481374671E-14</c:v>
                </c:pt>
                <c:pt idx="139">
                  <c:v>1.2043752528215883E-14</c:v>
                </c:pt>
                <c:pt idx="140">
                  <c:v>1.4130342794499092E-14</c:v>
                </c:pt>
                <c:pt idx="141">
                  <c:v>1.6571090425863696E-14</c:v>
                </c:pt>
                <c:pt idx="142">
                  <c:v>1.9424819484553521E-14</c:v>
                </c:pt>
                <c:pt idx="143">
                  <c:v>2.2759903212635009E-14</c:v>
                </c:pt>
                <c:pt idx="144">
                  <c:v>2.6655776914482019E-14</c:v>
                </c:pt>
                <c:pt idx="145">
                  <c:v>3.1204684374837348E-14</c:v>
                </c:pt>
                <c:pt idx="146">
                  <c:v>3.6513692869139618E-14</c:v>
                </c:pt>
                <c:pt idx="147">
                  <c:v>4.270701692863406E-14</c:v>
                </c:pt>
                <c:pt idx="148">
                  <c:v>4.9928696848159639E-14</c:v>
                </c:pt>
                <c:pt idx="149">
                  <c:v>5.8345684567175144E-14</c:v>
                </c:pt>
                <c:pt idx="150">
                  <c:v>6.8151397125112191E-14</c:v>
                </c:pt>
                <c:pt idx="151">
                  <c:v>7.9569806515411921E-14</c:v>
                </c:pt>
                <c:pt idx="152">
                  <c:v>9.286014457963916E-14</c:v>
                </c:pt>
                <c:pt idx="153">
                  <c:v>1.0832231275296486E-13</c:v>
                </c:pt>
                <c:pt idx="154">
                  <c:v>1.2630309917460938E-13</c:v>
                </c:pt>
                <c:pt idx="155">
                  <c:v>1.4720332011372209E-13</c:v>
                </c:pt>
                <c:pt idx="156">
                  <c:v>1.7148601906057051E-13</c:v>
                </c:pt>
                <c:pt idx="157">
                  <c:v>1.9968587545122717E-13</c:v>
                </c:pt>
                <c:pt idx="158">
                  <c:v>2.3241999611978065E-13</c:v>
                </c:pt>
                <c:pt idx="159">
                  <c:v>2.7040028652985846E-13</c:v>
                </c:pt>
                <c:pt idx="160">
                  <c:v>3.1444762599145895E-13</c:v>
                </c:pt>
                <c:pt idx="161">
                  <c:v>3.6550810182913306E-13</c:v>
                </c:pt>
                <c:pt idx="162">
                  <c:v>4.2467159229279115E-13</c:v>
                </c:pt>
                <c:pt idx="163">
                  <c:v>4.9319302740805138E-13</c:v>
                </c:pt>
                <c:pt idx="164">
                  <c:v>5.7251670152666894E-13</c:v>
                </c:pt>
                <c:pt idx="165">
                  <c:v>6.6430406170593623E-13</c:v>
                </c:pt>
                <c:pt idx="166">
                  <c:v>7.7046545294319793E-13</c:v>
                </c:pt>
                <c:pt idx="167">
                  <c:v>8.9319636552792148E-13</c:v>
                </c:pt>
                <c:pt idx="168">
                  <c:v>1.0350188022547224E-12</c:v>
                </c:pt>
                <c:pt idx="169">
                  <c:v>1.1988284649782501E-12</c:v>
                </c:pt>
                <c:pt idx="170">
                  <c:v>1.3879485521149931E-12</c:v>
                </c:pt>
                <c:pt idx="171">
                  <c:v>1.606191062468377E-12</c:v>
                </c:pt>
                <c:pt idx="172">
                  <c:v>1.8579266175781288E-12</c:v>
                </c:pt>
                <c:pt idx="173">
                  <c:v>2.1481639462400153E-12</c:v>
                </c:pt>
                <c:pt idx="174">
                  <c:v>2.4826403226514054E-12</c:v>
                </c:pt>
                <c:pt idx="175">
                  <c:v>2.8679244157562428E-12</c:v>
                </c:pt>
                <c:pt idx="176">
                  <c:v>3.3115331939463101E-12</c:v>
                </c:pt>
                <c:pt idx="177">
                  <c:v>3.8220647387296018E-12</c:v>
                </c:pt>
                <c:pt idx="178">
                  <c:v>4.409349055963573E-12</c:v>
                </c:pt>
                <c:pt idx="179">
                  <c:v>5.0846192367343359E-12</c:v>
                </c:pt>
                <c:pt idx="180">
                  <c:v>5.8607056152254909E-12</c:v>
                </c:pt>
                <c:pt idx="181">
                  <c:v>6.7522559015998661E-12</c:v>
                </c:pt>
                <c:pt idx="182">
                  <c:v>7.7759846380515812E-12</c:v>
                </c:pt>
                <c:pt idx="183">
                  <c:v>8.9509557402324038E-12</c:v>
                </c:pt>
                <c:pt idx="184">
                  <c:v>1.0298902349157745E-11</c:v>
                </c:pt>
                <c:pt idx="185">
                  <c:v>1.1844588735911483E-11</c:v>
                </c:pt>
                <c:pt idx="186">
                  <c:v>1.3616219579025683E-11</c:v>
                </c:pt>
                <c:pt idx="187">
                  <c:v>1.5645902578971959E-11</c:v>
                </c:pt>
                <c:pt idx="188">
                  <c:v>1.7970171093102201E-11</c:v>
                </c:pt>
                <c:pt idx="189">
                  <c:v>2.063057427573021E-11</c:v>
                </c:pt>
                <c:pt idx="190">
                  <c:v>2.3674343100755552E-11</c:v>
                </c:pt>
                <c:pt idx="191">
                  <c:v>2.7155141638124451E-11</c:v>
                </c:pt>
                <c:pt idx="192">
                  <c:v>3.1133914061307665E-11</c:v>
                </c:pt>
                <c:pt idx="193">
                  <c:v>3.5679839092710026E-11</c:v>
                </c:pt>
                <c:pt idx="194">
                  <c:v>4.0871404960570543E-11</c:v>
                </c:pt>
                <c:pt idx="195">
                  <c:v>4.6797619458771672E-11</c:v>
                </c:pt>
                <c:pt idx="196">
                  <c:v>5.3559371385757836E-11</c:v>
                </c:pt>
                <c:pt idx="197">
                  <c:v>6.1270961507683617E-11</c:v>
                </c:pt>
                <c:pt idx="198">
                  <c:v>7.0061823262792606E-11</c:v>
                </c:pt>
                <c:pt idx="199">
                  <c:v>8.007845571956151E-11</c:v>
                </c:pt>
                <c:pt idx="200">
                  <c:v>9.1486593842782832E-11</c:v>
                </c:pt>
                <c:pt idx="201">
                  <c:v>1.0447364393428279E-10</c:v>
                </c:pt>
                <c:pt idx="202">
                  <c:v>1.1925141522514907E-10</c:v>
                </c:pt>
                <c:pt idx="203">
                  <c:v>1.3605918203367519E-10</c:v>
                </c:pt>
                <c:pt idx="204">
                  <c:v>1.5516711469959606E-10</c:v>
                </c:pt>
                <c:pt idx="205">
                  <c:v>1.7688012169556726E-10</c:v>
                </c:pt>
                <c:pt idx="206">
                  <c:v>2.0154214993905416E-10</c:v>
                </c:pt>
                <c:pt idx="207">
                  <c:v>2.295409954232586E-10</c:v>
                </c:pt>
                <c:pt idx="208">
                  <c:v>2.6131368189910148E-10</c:v>
                </c:pt>
                <c:pt idx="209">
                  <c:v>2.9735247152039969E-10</c:v>
                </c:pt>
                <c:pt idx="210">
                  <c:v>3.3821157816399924E-10</c:v>
                </c:pt>
                <c:pt idx="211">
                  <c:v>3.8451466161294142E-10</c:v>
                </c:pt>
                <c:pt idx="212">
                  <c:v>4.369631890058108E-10</c:v>
                </c:pt>
                <c:pt idx="213">
                  <c:v>4.963457589763284E-10</c:v>
                </c:pt>
                <c:pt idx="214">
                  <c:v>5.6354849380632202E-10</c:v>
                </c:pt>
                <c:pt idx="215">
                  <c:v>6.3956661577112228E-10</c:v>
                </c:pt>
                <c:pt idx="216">
                  <c:v>7.2551733575320969E-10</c:v>
                </c:pt>
                <c:pt idx="217">
                  <c:v>8.226541952292828E-10</c:v>
                </c:pt>
                <c:pt idx="218">
                  <c:v>9.3238301699536512E-10</c:v>
                </c:pt>
                <c:pt idx="219">
                  <c:v>1.0562796355902365E-9</c:v>
                </c:pt>
                <c:pt idx="220">
                  <c:v>1.1961095954227603E-9</c:v>
                </c:pt>
                <c:pt idx="221">
                  <c:v>1.3538500232252189E-9</c:v>
                </c:pt>
                <c:pt idx="222">
                  <c:v>1.5317139017742553E-9</c:v>
                </c:pt>
                <c:pt idx="223">
                  <c:v>1.7321769939827189E-9</c:v>
                </c:pt>
                <c:pt idx="224">
                  <c:v>1.9580076906207277E-9</c:v>
                </c:pt>
                <c:pt idx="225">
                  <c:v>2.2123000812328538E-9</c:v>
                </c:pt>
                <c:pt idx="226">
                  <c:v>2.4985105764525077E-9</c:v>
                </c:pt>
                <c:pt idx="227">
                  <c:v>2.8204984410571604E-9</c:v>
                </c:pt>
                <c:pt idx="228">
                  <c:v>3.1825706309559298E-9</c:v>
                </c:pt>
                <c:pt idx="229">
                  <c:v>3.5895313640599513E-9</c:v>
                </c:pt>
                <c:pt idx="230">
                  <c:v>4.0467368948807284E-9</c:v>
                </c:pt>
                <c:pt idx="231">
                  <c:v>4.5601560059650542E-9</c:v>
                </c:pt>
                <c:pt idx="232">
                  <c:v>5.1364367761580358E-9</c:v>
                </c:pt>
                <c:pt idx="233">
                  <c:v>5.7829802364534499E-9</c:v>
                </c:pt>
                <c:pt idx="234">
                  <c:v>6.5080215791245204E-9</c:v>
                </c:pt>
                <c:pt idx="235">
                  <c:v>7.3207196452209415E-9</c:v>
                </c:pt>
                <c:pt idx="236">
                  <c:v>8.2312554796898041E-9</c:v>
                </c:pt>
                <c:pt idx="237">
                  <c:v>9.2509408126519679E-9</c:v>
                </c:pt>
                <c:pt idx="238">
                  <c:v>1.0392337400094495E-8</c:v>
                </c:pt>
                <c:pt idx="239">
                  <c:v>1.1669388237789918E-8</c:v>
                </c:pt>
                <c:pt idx="240">
                  <c:v>1.3097561749001606E-8</c:v>
                </c:pt>
                <c:pt idx="241">
                  <c:v>1.4694010139899693E-8</c:v>
                </c:pt>
                <c:pt idx="242">
                  <c:v>1.6477743216994202E-8</c:v>
                </c:pt>
                <c:pt idx="243">
                  <c:v>1.846981906875304E-8</c:v>
                </c:pt>
                <c:pt idx="244">
                  <c:v>2.0693553129359292E-8</c:v>
                </c:pt>
                <c:pt idx="245">
                  <c:v>2.3174747266757386E-8</c:v>
                </c:pt>
                <c:pt idx="246">
                  <c:v>2.5941940670239306E-8</c:v>
                </c:pt>
                <c:pt idx="247">
                  <c:v>2.9026684455347394E-8</c:v>
                </c:pt>
                <c:pt idx="248">
                  <c:v>3.2463842056355095E-8</c:v>
                </c:pt>
                <c:pt idx="249">
                  <c:v>3.6291917639571856E-8</c:v>
                </c:pt>
                <c:pt idx="250">
                  <c:v>4.055341494480177E-8</c:v>
                </c:pt>
                <c:pt idx="251">
                  <c:v>4.5295229148009147E-8</c:v>
                </c:pt>
                <c:pt idx="252">
                  <c:v>5.0569074536255075E-8</c:v>
                </c:pt>
                <c:pt idx="253">
                  <c:v>5.6431950996839634E-8</c:v>
                </c:pt>
                <c:pt idx="254">
                  <c:v>6.2946652546975108E-8</c:v>
                </c:pt>
                <c:pt idx="255">
                  <c:v>7.0182321368835136E-8</c:v>
                </c:pt>
                <c:pt idx="256">
                  <c:v>7.821505106813029E-8</c:v>
                </c:pt>
                <c:pt idx="257">
                  <c:v>8.7128543143109547E-8</c:v>
                </c:pt>
                <c:pt idx="258">
                  <c:v>9.7014820935704295E-8</c:v>
                </c:pt>
                <c:pt idx="259">
                  <c:v>1.0797500563811521E-7</c:v>
                </c:pt>
                <c:pt idx="260">
                  <c:v>1.2012015924708381E-7</c:v>
                </c:pt>
                <c:pt idx="261">
                  <c:v>1.3357219969509705E-7</c:v>
                </c:pt>
                <c:pt idx="262">
                  <c:v>1.4846489374340967E-7</c:v>
                </c:pt>
                <c:pt idx="263">
                  <c:v>1.6494493359672181E-7</c:v>
                </c:pt>
                <c:pt idx="264">
                  <c:v>1.8317310359414514E-7</c:v>
                </c:pt>
                <c:pt idx="265">
                  <c:v>2.0332554374634795E-7</c:v>
                </c:pt>
                <c:pt idx="266">
                  <c:v>2.2559511732500623E-7</c:v>
                </c:pt>
                <c:pt idx="267">
                  <c:v>2.5019289016839729E-7</c:v>
                </c:pt>
                <c:pt idx="268">
                  <c:v>2.7734972984664908E-7</c:v>
                </c:pt>
                <c:pt idx="269">
                  <c:v>3.0731803333210308E-7</c:v>
                </c:pt>
                <c:pt idx="270">
                  <c:v>3.4037359234500497E-7</c:v>
                </c:pt>
                <c:pt idx="271">
                  <c:v>3.7681760609224174E-7</c:v>
                </c:pt>
                <c:pt idx="272">
                  <c:v>4.1697885168774896E-7</c:v>
                </c:pt>
                <c:pt idx="273">
                  <c:v>4.6121602313722095E-7</c:v>
                </c:pt>
                <c:pt idx="274">
                  <c:v>5.0992025038695055E-7</c:v>
                </c:pt>
                <c:pt idx="275">
                  <c:v>5.6351781057737948E-7</c:v>
                </c:pt>
                <c:pt idx="276">
                  <c:v>6.2247304430514279E-7</c:v>
                </c:pt>
                <c:pt idx="277">
                  <c:v>6.8729149038369503E-7</c:v>
                </c:pt>
                <c:pt idx="278">
                  <c:v>7.5852325330072315E-7</c:v>
                </c:pt>
                <c:pt idx="279">
                  <c:v>8.3676661830038426E-7</c:v>
                </c:pt>
                <c:pt idx="280">
                  <c:v>9.2267192976887489E-7</c:v>
                </c:pt>
                <c:pt idx="281">
                  <c:v>1.0169457493719548E-6</c:v>
                </c:pt>
                <c:pt idx="282">
                  <c:v>1.120355311181871E-6</c:v>
                </c:pt>
                <c:pt idx="283">
                  <c:v>1.2337332918369021E-6</c:v>
                </c:pt>
                <c:pt idx="284">
                  <c:v>1.3579829145983858E-6</c:v>
                </c:pt>
                <c:pt idx="285">
                  <c:v>1.4940834070048148E-6</c:v>
                </c:pt>
                <c:pt idx="286">
                  <c:v>1.6430958326699386E-6</c:v>
                </c:pt>
                <c:pt idx="287">
                  <c:v>1.8061693186270551E-6</c:v>
                </c:pt>
                <c:pt idx="288">
                  <c:v>1.9845477004848273E-6</c:v>
                </c:pt>
                <c:pt idx="289">
                  <c:v>2.1795766085257014E-6</c:v>
                </c:pt>
                <c:pt idx="290">
                  <c:v>2.3927110187448799E-6</c:v>
                </c:pt>
                <c:pt idx="291">
                  <c:v>2.6255232936908644E-6</c:v>
                </c:pt>
                <c:pt idx="292">
                  <c:v>2.8797117388249416E-6</c:v>
                </c:pt>
                <c:pt idx="293">
                  <c:v>3.1571097009617579E-6</c:v>
                </c:pt>
                <c:pt idx="294">
                  <c:v>3.4596952361817963E-6</c:v>
                </c:pt>
                <c:pt idx="295">
                  <c:v>3.7896013754142297E-6</c:v>
                </c:pt>
                <c:pt idx="296">
                  <c:v>4.1491270166695079E-6</c:v>
                </c:pt>
                <c:pt idx="297">
                  <c:v>4.5407484736503404E-6</c:v>
                </c:pt>
                <c:pt idx="298">
                  <c:v>4.9671317111790465E-6</c:v>
                </c:pt>
                <c:pt idx="299">
                  <c:v>5.4311452985454318E-6</c:v>
                </c:pt>
                <c:pt idx="300">
                  <c:v>5.9358741124904409E-6</c:v>
                </c:pt>
                <c:pt idx="301">
                  <c:v>6.4846338220953113E-6</c:v>
                </c:pt>
                <c:pt idx="302">
                  <c:v>7.080986188330153E-6</c:v>
                </c:pt>
                <c:pt idx="303">
                  <c:v>7.7287552114248038E-6</c:v>
                </c:pt>
                <c:pt idx="304">
                  <c:v>8.4320441595499875E-6</c:v>
                </c:pt>
                <c:pt idx="305">
                  <c:v>9.1952535125251924E-6</c:v>
                </c:pt>
                <c:pt idx="306">
                  <c:v>1.0023099854398381E-5</c:v>
                </c:pt>
                <c:pt idx="307">
                  <c:v>1.0920635748752306E-5</c:v>
                </c:pt>
                <c:pt idx="308">
                  <c:v>1.1893270630482423E-5</c:v>
                </c:pt>
                <c:pt idx="309">
                  <c:v>1.2946792747545625E-5</c:v>
                </c:pt>
                <c:pt idx="310">
                  <c:v>1.4087392185782623E-5</c:v>
                </c:pt>
                <c:pt idx="311">
                  <c:v>1.5321685009370402E-5</c:v>
                </c:pt>
                <c:pt idx="312">
                  <c:v>1.6656738548737688E-5</c:v>
                </c:pt>
                <c:pt idx="313">
                  <c:v>1.8100097866879009E-5</c:v>
                </c:pt>
                <c:pt idx="314">
                  <c:v>1.9659813433902744E-5</c:v>
                </c:pt>
                <c:pt idx="315">
                  <c:v>2.1344470038351382E-5</c:v>
                </c:pt>
                <c:pt idx="316">
                  <c:v>2.3163216962310807E-5</c:v>
                </c:pt>
                <c:pt idx="317">
                  <c:v>2.5125799445570999E-5</c:v>
                </c:pt>
                <c:pt idx="318">
                  <c:v>2.7242591462110457E-5</c:v>
                </c:pt>
                <c:pt idx="319">
                  <c:v>2.9524629829916591E-5</c:v>
                </c:pt>
                <c:pt idx="320">
                  <c:v>3.1983649672639005E-5</c:v>
                </c:pt>
                <c:pt idx="321">
                  <c:v>3.4632121248760885E-5</c:v>
                </c:pt>
                <c:pt idx="322">
                  <c:v>3.7483288160884016E-5</c:v>
                </c:pt>
                <c:pt idx="323">
                  <c:v>4.0551206954309476E-5</c:v>
                </c:pt>
                <c:pt idx="324">
                  <c:v>4.3850788110382173E-5</c:v>
                </c:pt>
                <c:pt idx="325">
                  <c:v>4.7397838436012757E-5</c:v>
                </c:pt>
                <c:pt idx="326">
                  <c:v>5.1209104846401855E-5</c:v>
                </c:pt>
                <c:pt idx="327">
                  <c:v>5.5302319533261457E-5</c:v>
                </c:pt>
                <c:pt idx="328">
                  <c:v>5.9696246505724117E-5</c:v>
                </c:pt>
                <c:pt idx="329">
                  <c:v>6.4410729485683382E-5</c:v>
                </c:pt>
                <c:pt idx="330">
                  <c:v>6.9466741133470894E-5</c:v>
                </c:pt>
                <c:pt idx="331">
                  <c:v>7.488643357357563E-5</c:v>
                </c:pt>
                <c:pt idx="332">
                  <c:v>8.0693190183516228E-5</c:v>
                </c:pt>
                <c:pt idx="333">
                  <c:v>8.6911678602011249E-5</c:v>
                </c:pt>
                <c:pt idx="334">
                  <c:v>9.3567904905230833E-5</c:v>
                </c:pt>
                <c:pt idx="335">
                  <c:v>1.0068926889216287E-4</c:v>
                </c:pt>
                <c:pt idx="336">
                  <c:v>1.0830462041202487E-4</c:v>
                </c:pt>
                <c:pt idx="337">
                  <c:v>1.1644431665810315E-4</c:v>
                </c:pt>
                <c:pt idx="338">
                  <c:v>1.2514028034356901E-4</c:v>
                </c:pt>
                <c:pt idx="339">
                  <c:v>1.344260586655509E-4</c:v>
                </c:pt>
                <c:pt idx="340">
                  <c:v>1.4433688295412749E-4</c:v>
                </c:pt>
                <c:pt idx="341">
                  <c:v>1.54909728893018E-4</c:v>
                </c:pt>
                <c:pt idx="342">
                  <c:v>1.6618337718842077E-4</c:v>
                </c:pt>
                <c:pt idx="343">
                  <c:v>1.7819847455190842E-4</c:v>
                </c:pt>
                <c:pt idx="344">
                  <c:v>1.909975948524374E-4</c:v>
                </c:pt>
                <c:pt idx="345">
                  <c:v>2.0462530028136211E-4</c:v>
                </c:pt>
                <c:pt idx="346">
                  <c:v>2.1912820236303881E-4</c:v>
                </c:pt>
                <c:pt idx="347">
                  <c:v>2.3455502263198475E-4</c:v>
                </c:pt>
                <c:pt idx="348">
                  <c:v>2.5095665278585682E-4</c:v>
                </c:pt>
                <c:pt idx="349">
                  <c:v>2.6838621411161311E-4</c:v>
                </c:pt>
                <c:pt idx="350">
                  <c:v>2.8689911597024905E-4</c:v>
                </c:pt>
                <c:pt idx="351">
                  <c:v>3.0655311311347062E-4</c:v>
                </c:pt>
                <c:pt idx="352">
                  <c:v>3.2740836159362197E-4</c:v>
                </c:pt>
                <c:pt idx="353">
                  <c:v>3.4952747301616468E-4</c:v>
                </c:pt>
                <c:pt idx="354">
                  <c:v>3.7297556687212877E-4</c:v>
                </c:pt>
                <c:pt idx="355">
                  <c:v>3.9782032067613512E-4</c:v>
                </c:pt>
                <c:pt idx="356">
                  <c:v>4.2413201762408369E-4</c:v>
                </c:pt>
                <c:pt idx="357">
                  <c:v>4.5198359147324808E-4</c:v>
                </c:pt>
                <c:pt idx="358">
                  <c:v>4.8145066833659762E-4</c:v>
                </c:pt>
                <c:pt idx="359">
                  <c:v>5.1261160507256481E-4</c:v>
                </c:pt>
                <c:pt idx="360">
                  <c:v>5.4554752394138893E-4</c:v>
                </c:pt>
                <c:pt idx="361">
                  <c:v>5.8034234318960994E-4</c:v>
                </c:pt>
                <c:pt idx="362">
                  <c:v>6.1708280321533541E-4</c:v>
                </c:pt>
                <c:pt idx="363">
                  <c:v>6.5585848795863058E-4</c:v>
                </c:pt>
                <c:pt idx="364">
                  <c:v>6.9676184115394842E-4</c:v>
                </c:pt>
                <c:pt idx="365">
                  <c:v>7.398881770747692E-4</c:v>
                </c:pt>
                <c:pt idx="366">
                  <c:v>7.8533568539510879E-4</c:v>
                </c:pt>
                <c:pt idx="367">
                  <c:v>8.3320542978762742E-4</c:v>
                </c:pt>
                <c:pt idx="368">
                  <c:v>8.8360133987465264E-4</c:v>
                </c:pt>
                <c:pt idx="369">
                  <c:v>9.3663019614601364E-4</c:v>
                </c:pt>
                <c:pt idx="370">
                  <c:v>9.924016074562168E-4</c:v>
                </c:pt>
                <c:pt idx="371">
                  <c:v>1.0510279807139967E-3</c:v>
                </c:pt>
                <c:pt idx="372">
                  <c:v>1.1126244823786958E-3</c:v>
                </c:pt>
                <c:pt idx="373">
                  <c:v>1.177308991380994E-3</c:v>
                </c:pt>
                <c:pt idx="374">
                  <c:v>1.2452020430904047E-3</c:v>
                </c:pt>
                <c:pt idx="375">
                  <c:v>1.3164267639581761E-3</c:v>
                </c:pt>
                <c:pt idx="376">
                  <c:v>1.3911087964722621E-3</c:v>
                </c:pt>
                <c:pt idx="377">
                  <c:v>1.4693762140710743E-3</c:v>
                </c:pt>
                <c:pt idx="378">
                  <c:v>1.5513594256743141E-3</c:v>
                </c:pt>
                <c:pt idx="379">
                  <c:v>1.6371910695028443E-3</c:v>
                </c:pt>
                <c:pt idx="380">
                  <c:v>1.7270058958752811E-3</c:v>
                </c:pt>
                <c:pt idx="381">
                  <c:v>1.8209406386864751E-3</c:v>
                </c:pt>
                <c:pt idx="382">
                  <c:v>1.9191338752928251E-3</c:v>
                </c:pt>
                <c:pt idx="383">
                  <c:v>2.0217258745511392E-3</c:v>
                </c:pt>
                <c:pt idx="384">
                  <c:v>2.1288584327816408E-3</c:v>
                </c:pt>
                <c:pt idx="385">
                  <c:v>2.2406746974517116E-3</c:v>
                </c:pt>
                <c:pt idx="386">
                  <c:v>2.3573189784051691E-3</c:v>
                </c:pt>
                <c:pt idx="387">
                  <c:v>2.4789365464923355E-3</c:v>
                </c:pt>
                <c:pt idx="388">
                  <c:v>2.6056734194880807E-3</c:v>
                </c:pt>
                <c:pt idx="389">
                  <c:v>2.7376761352205618E-3</c:v>
                </c:pt>
                <c:pt idx="390">
                  <c:v>2.8750915118686991E-3</c:v>
                </c:pt>
                <c:pt idx="391">
                  <c:v>3.0180663954264492E-3</c:v>
                </c:pt>
                <c:pt idx="392">
                  <c:v>3.1667473943716002E-3</c:v>
                </c:pt>
                <c:pt idx="393">
                  <c:v>3.3212806016200084E-3</c:v>
                </c:pt>
                <c:pt idx="394">
                  <c:v>3.4818113038901852E-3</c:v>
                </c:pt>
                <c:pt idx="395">
                  <c:v>3.6484836786498174E-3</c:v>
                </c:pt>
                <c:pt idx="396">
                  <c:v>3.8214404788630952E-3</c:v>
                </c:pt>
                <c:pt idx="397">
                  <c:v>4.000822705807686E-3</c:v>
                </c:pt>
                <c:pt idx="398">
                  <c:v>4.1867692702802503E-3</c:v>
                </c:pt>
                <c:pt idx="399">
                  <c:v>4.3794166425625584E-3</c:v>
                </c:pt>
                <c:pt idx="400">
                  <c:v>4.5788984915719252E-3</c:v>
                </c:pt>
                <c:pt idx="401">
                  <c:v>4.7853453136753417E-3</c:v>
                </c:pt>
                <c:pt idx="402">
                  <c:v>4.9988840517007811E-3</c:v>
                </c:pt>
                <c:pt idx="403">
                  <c:v>5.2196377047345867E-3</c:v>
                </c:pt>
                <c:pt idx="404">
                  <c:v>5.4477249293499825E-3</c:v>
                </c:pt>
                <c:pt idx="405">
                  <c:v>5.6832596329685582E-3</c:v>
                </c:pt>
                <c:pt idx="406">
                  <c:v>5.9263505601105104E-3</c:v>
                </c:pt>
                <c:pt idx="407">
                  <c:v>6.1771008723481907E-3</c:v>
                </c:pt>
                <c:pt idx="408">
                  <c:v>6.4356077228299004E-3</c:v>
                </c:pt>
                <c:pt idx="409">
                  <c:v>6.701961826297332E-3</c:v>
                </c:pt>
                <c:pt idx="410">
                  <c:v>6.9762470255731223E-3</c:v>
                </c:pt>
                <c:pt idx="411">
                  <c:v>7.2585398555460694E-3</c:v>
                </c:pt>
                <c:pt idx="412">
                  <c:v>7.5489091057347494E-3</c:v>
                </c:pt>
                <c:pt idx="413">
                  <c:v>7.8474153825557596E-3</c:v>
                </c:pt>
                <c:pt idx="414">
                  <c:v>8.1541106724737147E-3</c:v>
                </c:pt>
                <c:pt idx="415">
                  <c:v>8.4690379072503846E-3</c:v>
                </c:pt>
                <c:pt idx="416">
                  <c:v>8.7922305325556418E-3</c:v>
                </c:pt>
                <c:pt idx="417">
                  <c:v>9.1237120812400468E-3</c:v>
                </c:pt>
                <c:pt idx="418">
                  <c:v>9.4634957526049911E-3</c:v>
                </c:pt>
                <c:pt idx="419">
                  <c:v>9.811583999038264E-3</c:v>
                </c:pt>
                <c:pt idx="420">
                  <c:v>1.0167968121413379E-2</c:v>
                </c:pt>
                <c:pt idx="421">
                  <c:v>1.0532627874672814E-2</c:v>
                </c:pt>
                <c:pt idx="422">
                  <c:v>1.0905531085037693E-2</c:v>
                </c:pt>
                <c:pt idx="423">
                  <c:v>1.1286633280302103E-2</c:v>
                </c:pt>
                <c:pt idx="424">
                  <c:v>1.1675877334681934E-2</c:v>
                </c:pt>
                <c:pt idx="425">
                  <c:v>1.2073193129692177E-2</c:v>
                </c:pt>
                <c:pt idx="426">
                  <c:v>1.2478497232532141E-2</c:v>
                </c:pt>
                <c:pt idx="427">
                  <c:v>1.2891692593449662E-2</c:v>
                </c:pt>
                <c:pt idx="428">
                  <c:v>1.3312668263549684E-2</c:v>
                </c:pt>
                <c:pt idx="429">
                  <c:v>1.3741299134494324E-2</c:v>
                </c:pt>
                <c:pt idx="430">
                  <c:v>1.4177445701524138E-2</c:v>
                </c:pt>
                <c:pt idx="431">
                  <c:v>1.4620953851200734E-2</c:v>
                </c:pt>
                <c:pt idx="432">
                  <c:v>1.5071654675240203E-2</c:v>
                </c:pt>
                <c:pt idx="433">
                  <c:v>1.5529364311768252E-2</c:v>
                </c:pt>
                <c:pt idx="434">
                  <c:v>1.5993883815282453E-2</c:v>
                </c:pt>
                <c:pt idx="435">
                  <c:v>1.6464999056558165E-2</c:v>
                </c:pt>
                <c:pt idx="436">
                  <c:v>1.6942480653676716E-2</c:v>
                </c:pt>
                <c:pt idx="437">
                  <c:v>1.7426083935292228E-2</c:v>
                </c:pt>
                <c:pt idx="438">
                  <c:v>1.7915548937187303E-2</c:v>
                </c:pt>
                <c:pt idx="439">
                  <c:v>1.8410600433089602E-2</c:v>
                </c:pt>
                <c:pt idx="440">
                  <c:v>1.8910948000645966E-2</c:v>
                </c:pt>
                <c:pt idx="441">
                  <c:v>1.9416286123362488E-2</c:v>
                </c:pt>
                <c:pt idx="442">
                  <c:v>1.992629432922988E-2</c:v>
                </c:pt>
                <c:pt idx="443">
                  <c:v>2.0440637366657192E-2</c:v>
                </c:pt>
                <c:pt idx="444">
                  <c:v>2.0958965418236792E-2</c:v>
                </c:pt>
                <c:pt idx="445">
                  <c:v>2.1480914352759051E-2</c:v>
                </c:pt>
                <c:pt idx="446">
                  <c:v>2.2006106015784604E-2</c:v>
                </c:pt>
                <c:pt idx="447">
                  <c:v>2.2534148558969489E-2</c:v>
                </c:pt>
                <c:pt idx="448">
                  <c:v>2.306463680822286E-2</c:v>
                </c:pt>
                <c:pt idx="449">
                  <c:v>2.3597152670655819E-2</c:v>
                </c:pt>
                <c:pt idx="450">
                  <c:v>2.4131265580155378E-2</c:v>
                </c:pt>
                <c:pt idx="451">
                  <c:v>2.4666532981296931E-2</c:v>
                </c:pt>
                <c:pt idx="452">
                  <c:v>2.5202500851179296E-2</c:v>
                </c:pt>
                <c:pt idx="453">
                  <c:v>2.5738704258634417E-2</c:v>
                </c:pt>
                <c:pt idx="454">
                  <c:v>2.6274667960142002E-2</c:v>
                </c:pt>
                <c:pt idx="455">
                  <c:v>2.6809907031642492E-2</c:v>
                </c:pt>
                <c:pt idx="456">
                  <c:v>2.7343927535316299E-2</c:v>
                </c:pt>
                <c:pt idx="457">
                  <c:v>2.7876227220265608E-2</c:v>
                </c:pt>
                <c:pt idx="458">
                  <c:v>2.8406296255908531E-2</c:v>
                </c:pt>
                <c:pt idx="459">
                  <c:v>2.8933617996768756E-2</c:v>
                </c:pt>
                <c:pt idx="460">
                  <c:v>2.9457669777217112E-2</c:v>
                </c:pt>
                <c:pt idx="461">
                  <c:v>2.9977923734604991E-2</c:v>
                </c:pt>
                <c:pt idx="462">
                  <c:v>3.0493847659106153E-2</c:v>
                </c:pt>
                <c:pt idx="463">
                  <c:v>3.1004905868472089E-2</c:v>
                </c:pt>
                <c:pt idx="464">
                  <c:v>3.1510560105795907E-2</c:v>
                </c:pt>
                <c:pt idx="465">
                  <c:v>3.2010270458272566E-2</c:v>
                </c:pt>
                <c:pt idx="466">
                  <c:v>3.2503496294844912E-2</c:v>
                </c:pt>
                <c:pt idx="467">
                  <c:v>3.2989697220533652E-2</c:v>
                </c:pt>
                <c:pt idx="468">
                  <c:v>3.3468334045154223E-2</c:v>
                </c:pt>
                <c:pt idx="469">
                  <c:v>3.3938869764052366E-2</c:v>
                </c:pt>
                <c:pt idx="470">
                  <c:v>3.4400770548408746E-2</c:v>
                </c:pt>
                <c:pt idx="471">
                  <c:v>3.4853506742601487E-2</c:v>
                </c:pt>
                <c:pt idx="472">
                  <c:v>3.5296553866056249E-2</c:v>
                </c:pt>
                <c:pt idx="473">
                  <c:v>3.5729393616963222E-2</c:v>
                </c:pt>
                <c:pt idx="474">
                  <c:v>3.6151514875200352E-2</c:v>
                </c:pt>
                <c:pt idx="475">
                  <c:v>3.6562414701771878E-2</c:v>
                </c:pt>
                <c:pt idx="476">
                  <c:v>3.6961599332042773E-2</c:v>
                </c:pt>
                <c:pt idx="477">
                  <c:v>3.7348585160044391E-2</c:v>
                </c:pt>
                <c:pt idx="478">
                  <c:v>3.7722899711116156E-2</c:v>
                </c:pt>
                <c:pt idx="479">
                  <c:v>3.8084082600157498E-2</c:v>
                </c:pt>
                <c:pt idx="480">
                  <c:v>3.8431686472779066E-2</c:v>
                </c:pt>
                <c:pt idx="481">
                  <c:v>3.876527792666698E-2</c:v>
                </c:pt>
                <c:pt idx="482">
                  <c:v>3.9084438410511992E-2</c:v>
                </c:pt>
                <c:pt idx="483">
                  <c:v>3.9388765097895934E-2</c:v>
                </c:pt>
                <c:pt idx="484">
                  <c:v>3.9677871733587382E-2</c:v>
                </c:pt>
                <c:pt idx="485">
                  <c:v>3.995138944975949E-2</c:v>
                </c:pt>
                <c:pt idx="486">
                  <c:v>4.0208967549718894E-2</c:v>
                </c:pt>
                <c:pt idx="487">
                  <c:v>4.0450274256815549E-2</c:v>
                </c:pt>
                <c:pt idx="488">
                  <c:v>4.067499742629635E-2</c:v>
                </c:pt>
                <c:pt idx="489">
                  <c:v>4.0882845217966313E-2</c:v>
                </c:pt>
                <c:pt idx="490">
                  <c:v>4.1073546727627766E-2</c:v>
                </c:pt>
                <c:pt idx="491">
                  <c:v>4.1246852575385212E-2</c:v>
                </c:pt>
                <c:pt idx="492">
                  <c:v>4.140253544903072E-2</c:v>
                </c:pt>
                <c:pt idx="493">
                  <c:v>4.1540390600846314E-2</c:v>
                </c:pt>
                <c:pt idx="494">
                  <c:v>4.1660236296313935E-2</c:v>
                </c:pt>
                <c:pt idx="495">
                  <c:v>4.1761914213344513E-2</c:v>
                </c:pt>
                <c:pt idx="496">
                  <c:v>4.1845289790807365E-2</c:v>
                </c:pt>
                <c:pt idx="497">
                  <c:v>4.1910252525283076E-2</c:v>
                </c:pt>
                <c:pt idx="498">
                  <c:v>4.1956716215122293E-2</c:v>
                </c:pt>
                <c:pt idx="499">
                  <c:v>4.1984619151058333E-2</c:v>
                </c:pt>
                <c:pt idx="500">
                  <c:v>4.1993924252782512E-2</c:v>
                </c:pt>
                <c:pt idx="501">
                  <c:v>4.1984619151058312E-2</c:v>
                </c:pt>
                <c:pt idx="502">
                  <c:v>4.1956716215122064E-2</c:v>
                </c:pt>
                <c:pt idx="503">
                  <c:v>4.1910252525282757E-2</c:v>
                </c:pt>
                <c:pt idx="504">
                  <c:v>4.1845289790806886E-2</c:v>
                </c:pt>
                <c:pt idx="505">
                  <c:v>4.1761914213344034E-2</c:v>
                </c:pt>
                <c:pt idx="506">
                  <c:v>4.1660236296313304E-2</c:v>
                </c:pt>
                <c:pt idx="507">
                  <c:v>4.1540390600845557E-2</c:v>
                </c:pt>
                <c:pt idx="508">
                  <c:v>4.1402535449029734E-2</c:v>
                </c:pt>
                <c:pt idx="509">
                  <c:v>4.1246852575384206E-2</c:v>
                </c:pt>
                <c:pt idx="510">
                  <c:v>4.1073546727626753E-2</c:v>
                </c:pt>
                <c:pt idx="511">
                  <c:v>4.0882845217965168E-2</c:v>
                </c:pt>
                <c:pt idx="512">
                  <c:v>4.0674997426294976E-2</c:v>
                </c:pt>
                <c:pt idx="513">
                  <c:v>4.0450274256814113E-2</c:v>
                </c:pt>
                <c:pt idx="514">
                  <c:v>4.0208967549717436E-2</c:v>
                </c:pt>
                <c:pt idx="515">
                  <c:v>3.9951389449757985E-2</c:v>
                </c:pt>
                <c:pt idx="516">
                  <c:v>3.9677871733585814E-2</c:v>
                </c:pt>
                <c:pt idx="517">
                  <c:v>3.9388765097894234E-2</c:v>
                </c:pt>
                <c:pt idx="518">
                  <c:v>3.9084438410510215E-2</c:v>
                </c:pt>
                <c:pt idx="519">
                  <c:v>3.8765277926665148E-2</c:v>
                </c:pt>
                <c:pt idx="520">
                  <c:v>3.8431686472777109E-2</c:v>
                </c:pt>
                <c:pt idx="521">
                  <c:v>3.8084082600155486E-2</c:v>
                </c:pt>
                <c:pt idx="522">
                  <c:v>3.7722899711114082E-2</c:v>
                </c:pt>
                <c:pt idx="523">
                  <c:v>3.7348585160042226E-2</c:v>
                </c:pt>
                <c:pt idx="524">
                  <c:v>3.6961599332040539E-2</c:v>
                </c:pt>
                <c:pt idx="525">
                  <c:v>3.6562414701769581E-2</c:v>
                </c:pt>
                <c:pt idx="526">
                  <c:v>3.6151514875197993E-2</c:v>
                </c:pt>
                <c:pt idx="527">
                  <c:v>3.5729393616960682E-2</c:v>
                </c:pt>
                <c:pt idx="528">
                  <c:v>3.5296553866053758E-2</c:v>
                </c:pt>
                <c:pt idx="529">
                  <c:v>3.485350674259894E-2</c:v>
                </c:pt>
                <c:pt idx="530">
                  <c:v>3.440077054840622E-2</c:v>
                </c:pt>
                <c:pt idx="531">
                  <c:v>3.3938869764049716E-2</c:v>
                </c:pt>
                <c:pt idx="532">
                  <c:v>3.3468334045151531E-2</c:v>
                </c:pt>
                <c:pt idx="533">
                  <c:v>3.2989697220530891E-2</c:v>
                </c:pt>
                <c:pt idx="534">
                  <c:v>3.2503496294842123E-2</c:v>
                </c:pt>
                <c:pt idx="535">
                  <c:v>3.2010270458269791E-2</c:v>
                </c:pt>
                <c:pt idx="536">
                  <c:v>3.1510560105793048E-2</c:v>
                </c:pt>
                <c:pt idx="537">
                  <c:v>3.1004905868469251E-2</c:v>
                </c:pt>
                <c:pt idx="538">
                  <c:v>3.0493847659103259E-2</c:v>
                </c:pt>
                <c:pt idx="539">
                  <c:v>2.9977923734602001E-2</c:v>
                </c:pt>
                <c:pt idx="540">
                  <c:v>2.9457669777214219E-2</c:v>
                </c:pt>
                <c:pt idx="541">
                  <c:v>2.8933617996765842E-2</c:v>
                </c:pt>
                <c:pt idx="542">
                  <c:v>2.8406296255905541E-2</c:v>
                </c:pt>
                <c:pt idx="543">
                  <c:v>2.7876227220262558E-2</c:v>
                </c:pt>
                <c:pt idx="544">
                  <c:v>2.7343927535313308E-2</c:v>
                </c:pt>
                <c:pt idx="545">
                  <c:v>2.6809907031639494E-2</c:v>
                </c:pt>
                <c:pt idx="546">
                  <c:v>2.6274667960138942E-2</c:v>
                </c:pt>
                <c:pt idx="547">
                  <c:v>2.5738704258631371E-2</c:v>
                </c:pt>
                <c:pt idx="548">
                  <c:v>2.5202500851176236E-2</c:v>
                </c:pt>
                <c:pt idx="549">
                  <c:v>2.4666532981293871E-2</c:v>
                </c:pt>
                <c:pt idx="550">
                  <c:v>2.4131265580152283E-2</c:v>
                </c:pt>
                <c:pt idx="551">
                  <c:v>2.3597152670652786E-2</c:v>
                </c:pt>
                <c:pt idx="552">
                  <c:v>2.3064636808219838E-2</c:v>
                </c:pt>
                <c:pt idx="553">
                  <c:v>2.2534148558966453E-2</c:v>
                </c:pt>
                <c:pt idx="554">
                  <c:v>2.2006106015781589E-2</c:v>
                </c:pt>
                <c:pt idx="555">
                  <c:v>2.1480914352756082E-2</c:v>
                </c:pt>
                <c:pt idx="556">
                  <c:v>2.0958965418233812E-2</c:v>
                </c:pt>
                <c:pt idx="557">
                  <c:v>2.0440637366654212E-2</c:v>
                </c:pt>
                <c:pt idx="558">
                  <c:v>1.9926294329226969E-2</c:v>
                </c:pt>
                <c:pt idx="559">
                  <c:v>1.9416286123359602E-2</c:v>
                </c:pt>
                <c:pt idx="560">
                  <c:v>1.8910948000643107E-2</c:v>
                </c:pt>
                <c:pt idx="561">
                  <c:v>1.8410600433086802E-2</c:v>
                </c:pt>
                <c:pt idx="562">
                  <c:v>1.7915548937184573E-2</c:v>
                </c:pt>
                <c:pt idx="563">
                  <c:v>1.7426083935289566E-2</c:v>
                </c:pt>
                <c:pt idx="564">
                  <c:v>1.6942480653674118E-2</c:v>
                </c:pt>
                <c:pt idx="565">
                  <c:v>1.6464999056555643E-2</c:v>
                </c:pt>
                <c:pt idx="566">
                  <c:v>1.5993883815279948E-2</c:v>
                </c:pt>
                <c:pt idx="567">
                  <c:v>1.5529364311765853E-2</c:v>
                </c:pt>
                <c:pt idx="568">
                  <c:v>1.5071654675237883E-2</c:v>
                </c:pt>
                <c:pt idx="569">
                  <c:v>1.4620953851198479E-2</c:v>
                </c:pt>
                <c:pt idx="570">
                  <c:v>1.4177445701521954E-2</c:v>
                </c:pt>
                <c:pt idx="571">
                  <c:v>1.3741299134492221E-2</c:v>
                </c:pt>
                <c:pt idx="572">
                  <c:v>1.3312668263547645E-2</c:v>
                </c:pt>
                <c:pt idx="573">
                  <c:v>1.2891692593447714E-2</c:v>
                </c:pt>
                <c:pt idx="574">
                  <c:v>1.2478497232530215E-2</c:v>
                </c:pt>
                <c:pt idx="575">
                  <c:v>1.2073193129690298E-2</c:v>
                </c:pt>
                <c:pt idx="576">
                  <c:v>1.167587733468017E-2</c:v>
                </c:pt>
                <c:pt idx="577">
                  <c:v>1.1286633280300365E-2</c:v>
                </c:pt>
                <c:pt idx="578">
                  <c:v>1.0905531085036011E-2</c:v>
                </c:pt>
                <c:pt idx="579">
                  <c:v>1.0532627874671198E-2</c:v>
                </c:pt>
                <c:pt idx="580">
                  <c:v>1.0167968121411838E-2</c:v>
                </c:pt>
                <c:pt idx="581">
                  <c:v>9.8115839990367774E-3</c:v>
                </c:pt>
                <c:pt idx="582">
                  <c:v>9.4634957526035565E-3</c:v>
                </c:pt>
                <c:pt idx="583">
                  <c:v>9.1237120812386868E-3</c:v>
                </c:pt>
                <c:pt idx="584">
                  <c:v>8.7922305325543269E-3</c:v>
                </c:pt>
                <c:pt idx="585">
                  <c:v>8.469037907249153E-3</c:v>
                </c:pt>
                <c:pt idx="586">
                  <c:v>8.1541106724725178E-3</c:v>
                </c:pt>
                <c:pt idx="587">
                  <c:v>7.8474153825546442E-3</c:v>
                </c:pt>
                <c:pt idx="588">
                  <c:v>7.5489091057336635E-3</c:v>
                </c:pt>
                <c:pt idx="589">
                  <c:v>7.2585398555450294E-3</c:v>
                </c:pt>
                <c:pt idx="590">
                  <c:v>6.9762470255721343E-3</c:v>
                </c:pt>
                <c:pt idx="591">
                  <c:v>6.7019618262963813E-3</c:v>
                </c:pt>
                <c:pt idx="592">
                  <c:v>6.4356077228289975E-3</c:v>
                </c:pt>
                <c:pt idx="593">
                  <c:v>6.1771008723473407E-3</c:v>
                </c:pt>
                <c:pt idx="594">
                  <c:v>5.926350560109702E-3</c:v>
                </c:pt>
                <c:pt idx="595">
                  <c:v>5.6832596329677897E-3</c:v>
                </c:pt>
                <c:pt idx="596">
                  <c:v>5.4477249293492583E-3</c:v>
                </c:pt>
                <c:pt idx="597">
                  <c:v>5.2196377047339015E-3</c:v>
                </c:pt>
                <c:pt idx="598">
                  <c:v>4.9988840517001384E-3</c:v>
                </c:pt>
                <c:pt idx="599">
                  <c:v>4.7853453136747423E-3</c:v>
                </c:pt>
                <c:pt idx="600">
                  <c:v>4.5788984915713571E-3</c:v>
                </c:pt>
                <c:pt idx="601">
                  <c:v>4.3794166425620102E-3</c:v>
                </c:pt>
                <c:pt idx="602">
                  <c:v>4.1867692702797403E-3</c:v>
                </c:pt>
                <c:pt idx="603">
                  <c:v>4.0008227058072011E-3</c:v>
                </c:pt>
                <c:pt idx="604">
                  <c:v>3.8214404788626402E-3</c:v>
                </c:pt>
                <c:pt idx="605">
                  <c:v>3.6484836786493981E-3</c:v>
                </c:pt>
                <c:pt idx="606">
                  <c:v>3.481811303889784E-3</c:v>
                </c:pt>
                <c:pt idx="607">
                  <c:v>3.3212806016196398E-3</c:v>
                </c:pt>
                <c:pt idx="608">
                  <c:v>3.1667473943712602E-3</c:v>
                </c:pt>
                <c:pt idx="609">
                  <c:v>3.0180663954261231E-3</c:v>
                </c:pt>
                <c:pt idx="610">
                  <c:v>2.8750915118684012E-3</c:v>
                </c:pt>
                <c:pt idx="611">
                  <c:v>2.7376761352202843E-3</c:v>
                </c:pt>
                <c:pt idx="612">
                  <c:v>2.6056734194878231E-3</c:v>
                </c:pt>
                <c:pt idx="613">
                  <c:v>2.4789365464920931E-3</c:v>
                </c:pt>
                <c:pt idx="614">
                  <c:v>2.3573189784049492E-3</c:v>
                </c:pt>
                <c:pt idx="615">
                  <c:v>2.2406746974515108E-3</c:v>
                </c:pt>
                <c:pt idx="616">
                  <c:v>2.1288584327814552E-3</c:v>
                </c:pt>
                <c:pt idx="617">
                  <c:v>2.0217258745509692E-3</c:v>
                </c:pt>
                <c:pt idx="618">
                  <c:v>1.9191338752926666E-3</c:v>
                </c:pt>
                <c:pt idx="619">
                  <c:v>1.8209406386863326E-3</c:v>
                </c:pt>
                <c:pt idx="620">
                  <c:v>1.7270058958751477E-3</c:v>
                </c:pt>
                <c:pt idx="621">
                  <c:v>1.6371910695027283E-3</c:v>
                </c:pt>
                <c:pt idx="622">
                  <c:v>1.5513594256742085E-3</c:v>
                </c:pt>
                <c:pt idx="623">
                  <c:v>1.4693762140709778E-3</c:v>
                </c:pt>
                <c:pt idx="624">
                  <c:v>1.3911087964721747E-3</c:v>
                </c:pt>
                <c:pt idx="625">
                  <c:v>1.3164267639581013E-3</c:v>
                </c:pt>
                <c:pt idx="626">
                  <c:v>1.2452020430903361E-3</c:v>
                </c:pt>
                <c:pt idx="627">
                  <c:v>1.1773089913809326E-3</c:v>
                </c:pt>
                <c:pt idx="628">
                  <c:v>1.112624482378642E-3</c:v>
                </c:pt>
                <c:pt idx="629">
                  <c:v>1.0510279807139503E-3</c:v>
                </c:pt>
                <c:pt idx="630">
                  <c:v>9.924016074561756E-4</c:v>
                </c:pt>
                <c:pt idx="631">
                  <c:v>9.3663019614598025E-4</c:v>
                </c:pt>
                <c:pt idx="632">
                  <c:v>8.8360133987462717E-4</c:v>
                </c:pt>
                <c:pt idx="633">
                  <c:v>8.3320542978760237E-4</c:v>
                </c:pt>
                <c:pt idx="634">
                  <c:v>7.8533568539508874E-4</c:v>
                </c:pt>
                <c:pt idx="635">
                  <c:v>7.3988817707475304E-4</c:v>
                </c:pt>
                <c:pt idx="636">
                  <c:v>6.9676184115393617E-4</c:v>
                </c:pt>
                <c:pt idx="637">
                  <c:v>6.5585848795862278E-4</c:v>
                </c:pt>
                <c:pt idx="638">
                  <c:v>6.1708280321532967E-4</c:v>
                </c:pt>
                <c:pt idx="639">
                  <c:v>5.8034234318960745E-4</c:v>
                </c:pt>
                <c:pt idx="640">
                  <c:v>5.4554752394138893E-4</c:v>
                </c:pt>
                <c:pt idx="641">
                  <c:v>5.1261160507256708E-4</c:v>
                </c:pt>
                <c:pt idx="642">
                  <c:v>4.8145066833660196E-4</c:v>
                </c:pt>
                <c:pt idx="643">
                  <c:v>4.5198359147325426E-4</c:v>
                </c:pt>
                <c:pt idx="644">
                  <c:v>4.241320176240908E-4</c:v>
                </c:pt>
                <c:pt idx="645">
                  <c:v>3.9782032067614401E-4</c:v>
                </c:pt>
                <c:pt idx="646">
                  <c:v>3.7297556687213961E-4</c:v>
                </c:pt>
                <c:pt idx="647">
                  <c:v>3.4952747301617612E-4</c:v>
                </c:pt>
                <c:pt idx="648">
                  <c:v>3.2740836159363417E-4</c:v>
                </c:pt>
                <c:pt idx="649">
                  <c:v>3.0655311311348341E-4</c:v>
                </c:pt>
                <c:pt idx="650">
                  <c:v>2.8689911597026249E-4</c:v>
                </c:pt>
                <c:pt idx="651">
                  <c:v>2.6838621411162704E-4</c:v>
                </c:pt>
                <c:pt idx="652">
                  <c:v>2.5095665278587092E-4</c:v>
                </c:pt>
                <c:pt idx="653">
                  <c:v>2.3455502263200009E-4</c:v>
                </c:pt>
                <c:pt idx="654">
                  <c:v>2.1912820236305382E-4</c:v>
                </c:pt>
                <c:pt idx="655">
                  <c:v>2.0462530028137697E-4</c:v>
                </c:pt>
                <c:pt idx="656">
                  <c:v>1.9099759485245266E-4</c:v>
                </c:pt>
                <c:pt idx="657">
                  <c:v>1.7819847455192327E-4</c:v>
                </c:pt>
                <c:pt idx="658">
                  <c:v>1.6618337718843555E-4</c:v>
                </c:pt>
                <c:pt idx="659">
                  <c:v>1.5490972889303285E-4</c:v>
                </c:pt>
                <c:pt idx="660">
                  <c:v>1.4433688295414183E-4</c:v>
                </c:pt>
                <c:pt idx="661">
                  <c:v>1.3442605866556494E-4</c:v>
                </c:pt>
                <c:pt idx="662">
                  <c:v>1.2514028034358329E-4</c:v>
                </c:pt>
                <c:pt idx="663">
                  <c:v>1.1644431665811665E-4</c:v>
                </c:pt>
                <c:pt idx="664">
                  <c:v>1.0830462041203823E-4</c:v>
                </c:pt>
                <c:pt idx="665">
                  <c:v>1.0068926889217644E-4</c:v>
                </c:pt>
                <c:pt idx="666">
                  <c:v>9.3567904905243694E-5</c:v>
                </c:pt>
                <c:pt idx="667">
                  <c:v>8.6911678602023703E-5</c:v>
                </c:pt>
                <c:pt idx="668">
                  <c:v>8.0693190183528236E-5</c:v>
                </c:pt>
                <c:pt idx="669">
                  <c:v>7.4886433573587136E-5</c:v>
                </c:pt>
                <c:pt idx="670">
                  <c:v>6.9466741133482115E-5</c:v>
                </c:pt>
                <c:pt idx="671">
                  <c:v>6.4410729485694075E-5</c:v>
                </c:pt>
                <c:pt idx="672">
                  <c:v>5.9696246505734471E-5</c:v>
                </c:pt>
                <c:pt idx="673">
                  <c:v>5.5302319533271438E-5</c:v>
                </c:pt>
                <c:pt idx="674">
                  <c:v>5.1209104846411396E-5</c:v>
                </c:pt>
                <c:pt idx="675">
                  <c:v>4.7397838436022047E-5</c:v>
                </c:pt>
                <c:pt idx="676">
                  <c:v>4.3850788110390894E-5</c:v>
                </c:pt>
                <c:pt idx="677">
                  <c:v>4.0551206954317885E-5</c:v>
                </c:pt>
                <c:pt idx="678">
                  <c:v>3.7483288160891992E-5</c:v>
                </c:pt>
                <c:pt idx="679">
                  <c:v>3.4632121248768455E-5</c:v>
                </c:pt>
                <c:pt idx="680">
                  <c:v>3.1983649672646303E-5</c:v>
                </c:pt>
                <c:pt idx="681">
                  <c:v>2.9524629829923452E-5</c:v>
                </c:pt>
                <c:pt idx="682">
                  <c:v>2.7242591462116999E-5</c:v>
                </c:pt>
                <c:pt idx="683">
                  <c:v>2.5125799445577203E-5</c:v>
                </c:pt>
                <c:pt idx="684">
                  <c:v>2.3163216962316651E-5</c:v>
                </c:pt>
                <c:pt idx="685">
                  <c:v>2.1344470038356996E-5</c:v>
                </c:pt>
                <c:pt idx="686">
                  <c:v>1.9659813433908053E-5</c:v>
                </c:pt>
                <c:pt idx="687">
                  <c:v>1.8100097866884013E-5</c:v>
                </c:pt>
                <c:pt idx="688">
                  <c:v>1.6656738548742424E-5</c:v>
                </c:pt>
                <c:pt idx="689">
                  <c:v>1.5321685009374823E-5</c:v>
                </c:pt>
                <c:pt idx="690">
                  <c:v>1.4087392185786851E-5</c:v>
                </c:pt>
                <c:pt idx="691">
                  <c:v>1.2946792747549565E-5</c:v>
                </c:pt>
                <c:pt idx="692">
                  <c:v>1.1893270630486158E-5</c:v>
                </c:pt>
                <c:pt idx="693">
                  <c:v>1.0920635748755806E-5</c:v>
                </c:pt>
                <c:pt idx="694">
                  <c:v>1.0023099854401681E-5</c:v>
                </c:pt>
                <c:pt idx="695">
                  <c:v>9.1952535125283247E-6</c:v>
                </c:pt>
                <c:pt idx="696">
                  <c:v>8.4320441595528759E-6</c:v>
                </c:pt>
                <c:pt idx="697">
                  <c:v>7.7287552114275397E-6</c:v>
                </c:pt>
                <c:pt idx="698">
                  <c:v>7.0809861883327145E-6</c:v>
                </c:pt>
                <c:pt idx="699">
                  <c:v>6.4846338220977203E-6</c:v>
                </c:pt>
                <c:pt idx="700">
                  <c:v>5.9358741124926982E-6</c:v>
                </c:pt>
                <c:pt idx="701">
                  <c:v>5.431145298547546E-6</c:v>
                </c:pt>
                <c:pt idx="702">
                  <c:v>4.9671317111809912E-6</c:v>
                </c:pt>
                <c:pt idx="703">
                  <c:v>4.5407484736521709E-6</c:v>
                </c:pt>
                <c:pt idx="704">
                  <c:v>4.1491270166712113E-6</c:v>
                </c:pt>
                <c:pt idx="705">
                  <c:v>3.789601375415826E-6</c:v>
                </c:pt>
                <c:pt idx="706">
                  <c:v>3.4596952361832744E-6</c:v>
                </c:pt>
                <c:pt idx="707">
                  <c:v>3.1571097009631335E-6</c:v>
                </c:pt>
                <c:pt idx="708">
                  <c:v>2.879711738826224E-6</c:v>
                </c:pt>
                <c:pt idx="709">
                  <c:v>2.625523293692063E-6</c:v>
                </c:pt>
                <c:pt idx="710">
                  <c:v>2.3927110187459933E-6</c:v>
                </c:pt>
                <c:pt idx="711">
                  <c:v>2.1795766085267284E-6</c:v>
                </c:pt>
                <c:pt idx="712">
                  <c:v>1.9845477004857844E-6</c:v>
                </c:pt>
                <c:pt idx="713">
                  <c:v>1.8061693186279373E-6</c:v>
                </c:pt>
                <c:pt idx="714">
                  <c:v>1.6430958326707592E-6</c:v>
                </c:pt>
                <c:pt idx="715">
                  <c:v>1.4940834070055744E-6</c:v>
                </c:pt>
                <c:pt idx="716">
                  <c:v>1.3579829145990863E-6</c:v>
                </c:pt>
                <c:pt idx="717">
                  <c:v>1.2337332918375509E-6</c:v>
                </c:pt>
                <c:pt idx="718">
                  <c:v>1.1203553111824684E-6</c:v>
                </c:pt>
                <c:pt idx="719">
                  <c:v>1.0169457493725079E-6</c:v>
                </c:pt>
                <c:pt idx="720">
                  <c:v>9.2267192976938353E-7</c:v>
                </c:pt>
                <c:pt idx="721">
                  <c:v>8.3676661830085595E-7</c:v>
                </c:pt>
                <c:pt idx="722">
                  <c:v>7.58523253301158E-7</c:v>
                </c:pt>
                <c:pt idx="723">
                  <c:v>6.8729149038409695E-7</c:v>
                </c:pt>
                <c:pt idx="724">
                  <c:v>6.2247304430550924E-7</c:v>
                </c:pt>
                <c:pt idx="725">
                  <c:v>5.6351781057771851E-7</c:v>
                </c:pt>
                <c:pt idx="726">
                  <c:v>5.099202503872649E-7</c:v>
                </c:pt>
                <c:pt idx="727">
                  <c:v>4.6121602313750571E-7</c:v>
                </c:pt>
                <c:pt idx="728">
                  <c:v>4.1697885168801334E-7</c:v>
                </c:pt>
                <c:pt idx="729">
                  <c:v>3.7681760609248235E-7</c:v>
                </c:pt>
                <c:pt idx="730">
                  <c:v>3.4037359234522684E-7</c:v>
                </c:pt>
                <c:pt idx="731">
                  <c:v>3.0731803333230642E-7</c:v>
                </c:pt>
                <c:pt idx="732">
                  <c:v>2.7734972984683458E-7</c:v>
                </c:pt>
                <c:pt idx="733">
                  <c:v>2.5019289016856844E-7</c:v>
                </c:pt>
                <c:pt idx="734">
                  <c:v>2.2559511732516256E-7</c:v>
                </c:pt>
                <c:pt idx="735">
                  <c:v>2.0332554374649163E-7</c:v>
                </c:pt>
                <c:pt idx="736">
                  <c:v>1.8317310359427604E-7</c:v>
                </c:pt>
                <c:pt idx="737">
                  <c:v>1.6494493359684151E-7</c:v>
                </c:pt>
                <c:pt idx="738">
                  <c:v>1.4846489374351897E-7</c:v>
                </c:pt>
                <c:pt idx="739">
                  <c:v>1.3357219969519682E-7</c:v>
                </c:pt>
                <c:pt idx="740">
                  <c:v>1.2012015924717487E-7</c:v>
                </c:pt>
                <c:pt idx="741">
                  <c:v>1.0797500563819788E-7</c:v>
                </c:pt>
                <c:pt idx="742">
                  <c:v>9.7014820935779839E-8</c:v>
                </c:pt>
                <c:pt idx="743">
                  <c:v>8.7128543143178183E-8</c:v>
                </c:pt>
                <c:pt idx="744">
                  <c:v>7.821505106819264E-8</c:v>
                </c:pt>
                <c:pt idx="745">
                  <c:v>7.0182321368892033E-8</c:v>
                </c:pt>
                <c:pt idx="746">
                  <c:v>6.2946652547026897E-8</c:v>
                </c:pt>
                <c:pt idx="747">
                  <c:v>5.6431950996886578E-8</c:v>
                </c:pt>
                <c:pt idx="748">
                  <c:v>5.0569074536297823E-8</c:v>
                </c:pt>
                <c:pt idx="749">
                  <c:v>4.5295229148047906E-8</c:v>
                </c:pt>
                <c:pt idx="750">
                  <c:v>4.0553414944836969E-8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E9CE-4884-B5BF-3FD9FECAB97E}"/>
            </c:ext>
          </c:extLst>
        </c:ser>
        <c:ser>
          <c:idx val="10"/>
          <c:order val="10"/>
          <c:tx>
            <c:strRef>
              <c:f>Sheet1!$L$3</c:f>
              <c:strCache>
                <c:ptCount val="1"/>
                <c:pt idx="0">
                  <c:v>x=100</c:v>
                </c:pt>
              </c:strCache>
            </c:strRef>
          </c:tx>
          <c:marker>
            <c:symbol val="none"/>
          </c:marker>
          <c:xVal>
            <c:numRef>
              <c:f>Sheet1!$A$4:$A$754</c:f>
              <c:numCache>
                <c:formatCode>General</c:formatCode>
                <c:ptCount val="751"/>
                <c:pt idx="0">
                  <c:v>40</c:v>
                </c:pt>
                <c:pt idx="1">
                  <c:v>40.200000000000003</c:v>
                </c:pt>
                <c:pt idx="2">
                  <c:v>40.400000000000006</c:v>
                </c:pt>
                <c:pt idx="3">
                  <c:v>40.600000000000009</c:v>
                </c:pt>
                <c:pt idx="4">
                  <c:v>40.800000000000004</c:v>
                </c:pt>
                <c:pt idx="5">
                  <c:v>41.000000000000014</c:v>
                </c:pt>
                <c:pt idx="6">
                  <c:v>41.200000000000017</c:v>
                </c:pt>
                <c:pt idx="7">
                  <c:v>41.40000000000002</c:v>
                </c:pt>
                <c:pt idx="8">
                  <c:v>41.600000000000023</c:v>
                </c:pt>
                <c:pt idx="9">
                  <c:v>41.800000000000026</c:v>
                </c:pt>
                <c:pt idx="10">
                  <c:v>42.000000000000028</c:v>
                </c:pt>
                <c:pt idx="11">
                  <c:v>42.200000000000031</c:v>
                </c:pt>
                <c:pt idx="12">
                  <c:v>42.400000000000034</c:v>
                </c:pt>
                <c:pt idx="13">
                  <c:v>42.600000000000037</c:v>
                </c:pt>
                <c:pt idx="14">
                  <c:v>42.80000000000004</c:v>
                </c:pt>
                <c:pt idx="15">
                  <c:v>43.000000000000043</c:v>
                </c:pt>
                <c:pt idx="16">
                  <c:v>43.200000000000053</c:v>
                </c:pt>
                <c:pt idx="17">
                  <c:v>43.400000000000048</c:v>
                </c:pt>
                <c:pt idx="18">
                  <c:v>43.600000000000051</c:v>
                </c:pt>
                <c:pt idx="19">
                  <c:v>43.800000000000054</c:v>
                </c:pt>
                <c:pt idx="20">
                  <c:v>44.000000000000057</c:v>
                </c:pt>
                <c:pt idx="21">
                  <c:v>44.20000000000006</c:v>
                </c:pt>
                <c:pt idx="22">
                  <c:v>44.400000000000055</c:v>
                </c:pt>
                <c:pt idx="23">
                  <c:v>44.600000000000065</c:v>
                </c:pt>
                <c:pt idx="24">
                  <c:v>44.800000000000054</c:v>
                </c:pt>
                <c:pt idx="25">
                  <c:v>45.000000000000071</c:v>
                </c:pt>
                <c:pt idx="26">
                  <c:v>45.200000000000081</c:v>
                </c:pt>
                <c:pt idx="27">
                  <c:v>45.400000000000077</c:v>
                </c:pt>
                <c:pt idx="28">
                  <c:v>45.60000000000008</c:v>
                </c:pt>
                <c:pt idx="29">
                  <c:v>45.800000000000075</c:v>
                </c:pt>
                <c:pt idx="30">
                  <c:v>46.000000000000085</c:v>
                </c:pt>
                <c:pt idx="31">
                  <c:v>46.200000000000088</c:v>
                </c:pt>
                <c:pt idx="32">
                  <c:v>46.400000000000091</c:v>
                </c:pt>
                <c:pt idx="33">
                  <c:v>46.600000000000101</c:v>
                </c:pt>
                <c:pt idx="34">
                  <c:v>46.800000000000097</c:v>
                </c:pt>
                <c:pt idx="35">
                  <c:v>47.000000000000099</c:v>
                </c:pt>
                <c:pt idx="36">
                  <c:v>47.200000000000102</c:v>
                </c:pt>
                <c:pt idx="37">
                  <c:v>47.400000000000105</c:v>
                </c:pt>
                <c:pt idx="38">
                  <c:v>47.600000000000108</c:v>
                </c:pt>
                <c:pt idx="39">
                  <c:v>47.800000000000104</c:v>
                </c:pt>
                <c:pt idx="40">
                  <c:v>48.000000000000114</c:v>
                </c:pt>
                <c:pt idx="41">
                  <c:v>48.200000000000117</c:v>
                </c:pt>
                <c:pt idx="42">
                  <c:v>48.400000000000105</c:v>
                </c:pt>
                <c:pt idx="43">
                  <c:v>48.600000000000122</c:v>
                </c:pt>
                <c:pt idx="44">
                  <c:v>48.800000000000125</c:v>
                </c:pt>
                <c:pt idx="45">
                  <c:v>49.000000000000128</c:v>
                </c:pt>
                <c:pt idx="46">
                  <c:v>49.200000000000131</c:v>
                </c:pt>
                <c:pt idx="47">
                  <c:v>49.400000000000134</c:v>
                </c:pt>
                <c:pt idx="48">
                  <c:v>49.600000000000136</c:v>
                </c:pt>
                <c:pt idx="49">
                  <c:v>49.800000000000125</c:v>
                </c:pt>
                <c:pt idx="50">
                  <c:v>50.000000000000142</c:v>
                </c:pt>
                <c:pt idx="51">
                  <c:v>50.200000000000152</c:v>
                </c:pt>
                <c:pt idx="52">
                  <c:v>50.400000000000148</c:v>
                </c:pt>
                <c:pt idx="53">
                  <c:v>50.600000000000151</c:v>
                </c:pt>
                <c:pt idx="54">
                  <c:v>50.800000000000146</c:v>
                </c:pt>
                <c:pt idx="55">
                  <c:v>51.000000000000156</c:v>
                </c:pt>
                <c:pt idx="56">
                  <c:v>51.200000000000159</c:v>
                </c:pt>
                <c:pt idx="57">
                  <c:v>51.400000000000155</c:v>
                </c:pt>
                <c:pt idx="58">
                  <c:v>51.600000000000165</c:v>
                </c:pt>
                <c:pt idx="59">
                  <c:v>51.800000000000146</c:v>
                </c:pt>
                <c:pt idx="60">
                  <c:v>52.000000000000171</c:v>
                </c:pt>
                <c:pt idx="61">
                  <c:v>52.200000000000173</c:v>
                </c:pt>
                <c:pt idx="62">
                  <c:v>52.400000000000176</c:v>
                </c:pt>
                <c:pt idx="63">
                  <c:v>52.600000000000179</c:v>
                </c:pt>
                <c:pt idx="64">
                  <c:v>52.800000000000175</c:v>
                </c:pt>
                <c:pt idx="65">
                  <c:v>53.000000000000185</c:v>
                </c:pt>
                <c:pt idx="66">
                  <c:v>53.200000000000188</c:v>
                </c:pt>
                <c:pt idx="67">
                  <c:v>53.40000000000019</c:v>
                </c:pt>
                <c:pt idx="68">
                  <c:v>53.600000000000193</c:v>
                </c:pt>
                <c:pt idx="69">
                  <c:v>53.800000000000196</c:v>
                </c:pt>
                <c:pt idx="70">
                  <c:v>54.000000000000199</c:v>
                </c:pt>
                <c:pt idx="71">
                  <c:v>54.200000000000202</c:v>
                </c:pt>
                <c:pt idx="72">
                  <c:v>54.400000000000205</c:v>
                </c:pt>
                <c:pt idx="73">
                  <c:v>54.600000000000207</c:v>
                </c:pt>
                <c:pt idx="74">
                  <c:v>54.800000000000196</c:v>
                </c:pt>
                <c:pt idx="75">
                  <c:v>55.000000000000206</c:v>
                </c:pt>
                <c:pt idx="76">
                  <c:v>55.200000000000216</c:v>
                </c:pt>
                <c:pt idx="77">
                  <c:v>55.400000000000205</c:v>
                </c:pt>
                <c:pt idx="78">
                  <c:v>55.600000000000222</c:v>
                </c:pt>
                <c:pt idx="79">
                  <c:v>55.800000000000225</c:v>
                </c:pt>
                <c:pt idx="80">
                  <c:v>56.000000000000227</c:v>
                </c:pt>
                <c:pt idx="81">
                  <c:v>56.20000000000023</c:v>
                </c:pt>
                <c:pt idx="82">
                  <c:v>56.400000000000226</c:v>
                </c:pt>
                <c:pt idx="83">
                  <c:v>56.600000000000236</c:v>
                </c:pt>
                <c:pt idx="84">
                  <c:v>56.800000000000225</c:v>
                </c:pt>
                <c:pt idx="85">
                  <c:v>57.000000000000242</c:v>
                </c:pt>
                <c:pt idx="86">
                  <c:v>57.200000000000252</c:v>
                </c:pt>
                <c:pt idx="87">
                  <c:v>57.400000000000247</c:v>
                </c:pt>
                <c:pt idx="88">
                  <c:v>57.60000000000025</c:v>
                </c:pt>
                <c:pt idx="89">
                  <c:v>57.800000000000246</c:v>
                </c:pt>
                <c:pt idx="90">
                  <c:v>58.000000000000256</c:v>
                </c:pt>
                <c:pt idx="91">
                  <c:v>58.200000000000259</c:v>
                </c:pt>
                <c:pt idx="92">
                  <c:v>58.400000000000254</c:v>
                </c:pt>
                <c:pt idx="93">
                  <c:v>58.600000000000264</c:v>
                </c:pt>
                <c:pt idx="94">
                  <c:v>58.800000000000246</c:v>
                </c:pt>
                <c:pt idx="95">
                  <c:v>59.00000000000027</c:v>
                </c:pt>
                <c:pt idx="96">
                  <c:v>59.200000000000273</c:v>
                </c:pt>
                <c:pt idx="97">
                  <c:v>59.400000000000276</c:v>
                </c:pt>
                <c:pt idx="98">
                  <c:v>59.600000000000279</c:v>
                </c:pt>
                <c:pt idx="99">
                  <c:v>59.800000000000274</c:v>
                </c:pt>
                <c:pt idx="100">
                  <c:v>60.000000000000284</c:v>
                </c:pt>
                <c:pt idx="101">
                  <c:v>60.200000000000287</c:v>
                </c:pt>
                <c:pt idx="102">
                  <c:v>60.40000000000029</c:v>
                </c:pt>
                <c:pt idx="103">
                  <c:v>60.600000000000293</c:v>
                </c:pt>
                <c:pt idx="104">
                  <c:v>60.800000000000296</c:v>
                </c:pt>
                <c:pt idx="105">
                  <c:v>61.000000000000298</c:v>
                </c:pt>
                <c:pt idx="106">
                  <c:v>61.200000000000301</c:v>
                </c:pt>
                <c:pt idx="107">
                  <c:v>61.400000000000304</c:v>
                </c:pt>
                <c:pt idx="108">
                  <c:v>61.600000000000307</c:v>
                </c:pt>
                <c:pt idx="109">
                  <c:v>61.800000000000296</c:v>
                </c:pt>
                <c:pt idx="110">
                  <c:v>62.000000000000306</c:v>
                </c:pt>
                <c:pt idx="111">
                  <c:v>62.200000000000315</c:v>
                </c:pt>
                <c:pt idx="112">
                  <c:v>62.400000000000304</c:v>
                </c:pt>
                <c:pt idx="113">
                  <c:v>62.600000000000321</c:v>
                </c:pt>
                <c:pt idx="114">
                  <c:v>62.800000000000324</c:v>
                </c:pt>
                <c:pt idx="115">
                  <c:v>63.000000000000327</c:v>
                </c:pt>
                <c:pt idx="116">
                  <c:v>63.20000000000033</c:v>
                </c:pt>
                <c:pt idx="117">
                  <c:v>63.400000000000325</c:v>
                </c:pt>
                <c:pt idx="118">
                  <c:v>63.600000000000335</c:v>
                </c:pt>
                <c:pt idx="119">
                  <c:v>63.800000000000324</c:v>
                </c:pt>
                <c:pt idx="120">
                  <c:v>64.000000000000341</c:v>
                </c:pt>
                <c:pt idx="121">
                  <c:v>64.200000000000344</c:v>
                </c:pt>
                <c:pt idx="122">
                  <c:v>64.400000000000347</c:v>
                </c:pt>
                <c:pt idx="123">
                  <c:v>64.60000000000035</c:v>
                </c:pt>
                <c:pt idx="124">
                  <c:v>64.800000000000352</c:v>
                </c:pt>
                <c:pt idx="125">
                  <c:v>65.000000000000355</c:v>
                </c:pt>
                <c:pt idx="126">
                  <c:v>65.200000000000372</c:v>
                </c:pt>
                <c:pt idx="127">
                  <c:v>65.400000000000361</c:v>
                </c:pt>
                <c:pt idx="128">
                  <c:v>65.60000000000035</c:v>
                </c:pt>
                <c:pt idx="129">
                  <c:v>65.800000000000352</c:v>
                </c:pt>
                <c:pt idx="130">
                  <c:v>66.000000000000369</c:v>
                </c:pt>
                <c:pt idx="131">
                  <c:v>66.200000000000372</c:v>
                </c:pt>
                <c:pt idx="132">
                  <c:v>66.400000000000375</c:v>
                </c:pt>
                <c:pt idx="133">
                  <c:v>66.600000000000378</c:v>
                </c:pt>
                <c:pt idx="134">
                  <c:v>66.800000000000381</c:v>
                </c:pt>
                <c:pt idx="135">
                  <c:v>67.000000000000384</c:v>
                </c:pt>
                <c:pt idx="136">
                  <c:v>67.200000000000387</c:v>
                </c:pt>
                <c:pt idx="137">
                  <c:v>67.400000000000404</c:v>
                </c:pt>
                <c:pt idx="138">
                  <c:v>67.600000000000378</c:v>
                </c:pt>
                <c:pt idx="139">
                  <c:v>67.800000000000381</c:v>
                </c:pt>
                <c:pt idx="140">
                  <c:v>68.000000000000398</c:v>
                </c:pt>
                <c:pt idx="141">
                  <c:v>68.200000000000401</c:v>
                </c:pt>
                <c:pt idx="142">
                  <c:v>68.400000000000404</c:v>
                </c:pt>
                <c:pt idx="143">
                  <c:v>68.600000000000378</c:v>
                </c:pt>
                <c:pt idx="144">
                  <c:v>68.800000000000409</c:v>
                </c:pt>
                <c:pt idx="145">
                  <c:v>69.000000000000412</c:v>
                </c:pt>
                <c:pt idx="146">
                  <c:v>69.200000000000415</c:v>
                </c:pt>
                <c:pt idx="147">
                  <c:v>69.400000000000432</c:v>
                </c:pt>
                <c:pt idx="148">
                  <c:v>69.600000000000378</c:v>
                </c:pt>
                <c:pt idx="149">
                  <c:v>69.800000000000409</c:v>
                </c:pt>
                <c:pt idx="150">
                  <c:v>70.000000000000412</c:v>
                </c:pt>
                <c:pt idx="151">
                  <c:v>70.200000000000429</c:v>
                </c:pt>
                <c:pt idx="152">
                  <c:v>70.400000000000432</c:v>
                </c:pt>
                <c:pt idx="153">
                  <c:v>70.600000000000378</c:v>
                </c:pt>
                <c:pt idx="154">
                  <c:v>70.800000000000438</c:v>
                </c:pt>
                <c:pt idx="155">
                  <c:v>71.000000000000441</c:v>
                </c:pt>
                <c:pt idx="156">
                  <c:v>71.200000000000443</c:v>
                </c:pt>
                <c:pt idx="157">
                  <c:v>71.400000000000446</c:v>
                </c:pt>
                <c:pt idx="158">
                  <c:v>71.600000000000449</c:v>
                </c:pt>
                <c:pt idx="159">
                  <c:v>71.800000000000452</c:v>
                </c:pt>
                <c:pt idx="160">
                  <c:v>72.000000000000455</c:v>
                </c:pt>
                <c:pt idx="161">
                  <c:v>72.200000000000472</c:v>
                </c:pt>
                <c:pt idx="162">
                  <c:v>72.40000000000046</c:v>
                </c:pt>
                <c:pt idx="163">
                  <c:v>72.600000000000449</c:v>
                </c:pt>
                <c:pt idx="164">
                  <c:v>72.800000000000452</c:v>
                </c:pt>
                <c:pt idx="165">
                  <c:v>73.000000000000469</c:v>
                </c:pt>
                <c:pt idx="166">
                  <c:v>73.200000000000472</c:v>
                </c:pt>
                <c:pt idx="167">
                  <c:v>73.400000000000475</c:v>
                </c:pt>
                <c:pt idx="168">
                  <c:v>73.600000000000449</c:v>
                </c:pt>
                <c:pt idx="169">
                  <c:v>73.80000000000048</c:v>
                </c:pt>
                <c:pt idx="170">
                  <c:v>74.000000000000483</c:v>
                </c:pt>
                <c:pt idx="171">
                  <c:v>74.200000000000486</c:v>
                </c:pt>
                <c:pt idx="172">
                  <c:v>74.400000000000503</c:v>
                </c:pt>
                <c:pt idx="173">
                  <c:v>74.600000000000449</c:v>
                </c:pt>
                <c:pt idx="174">
                  <c:v>74.80000000000048</c:v>
                </c:pt>
                <c:pt idx="175">
                  <c:v>75.000000000000483</c:v>
                </c:pt>
                <c:pt idx="176">
                  <c:v>75.2000000000005</c:v>
                </c:pt>
                <c:pt idx="177">
                  <c:v>75.400000000000503</c:v>
                </c:pt>
                <c:pt idx="178">
                  <c:v>75.600000000000449</c:v>
                </c:pt>
                <c:pt idx="179">
                  <c:v>75.800000000000509</c:v>
                </c:pt>
                <c:pt idx="180">
                  <c:v>76.000000000000512</c:v>
                </c:pt>
                <c:pt idx="181">
                  <c:v>76.200000000000514</c:v>
                </c:pt>
                <c:pt idx="182">
                  <c:v>76.400000000000517</c:v>
                </c:pt>
                <c:pt idx="183">
                  <c:v>76.600000000000449</c:v>
                </c:pt>
                <c:pt idx="184">
                  <c:v>76.800000000000509</c:v>
                </c:pt>
                <c:pt idx="185">
                  <c:v>77.000000000000512</c:v>
                </c:pt>
                <c:pt idx="186">
                  <c:v>77.200000000000529</c:v>
                </c:pt>
                <c:pt idx="187">
                  <c:v>77.400000000000531</c:v>
                </c:pt>
                <c:pt idx="188">
                  <c:v>77.600000000000449</c:v>
                </c:pt>
                <c:pt idx="189">
                  <c:v>77.800000000000509</c:v>
                </c:pt>
                <c:pt idx="190">
                  <c:v>78.00000000000054</c:v>
                </c:pt>
                <c:pt idx="191">
                  <c:v>78.200000000000543</c:v>
                </c:pt>
                <c:pt idx="192">
                  <c:v>78.400000000000546</c:v>
                </c:pt>
                <c:pt idx="193">
                  <c:v>78.600000000000549</c:v>
                </c:pt>
                <c:pt idx="194">
                  <c:v>78.800000000000551</c:v>
                </c:pt>
                <c:pt idx="195">
                  <c:v>79.000000000000554</c:v>
                </c:pt>
                <c:pt idx="196">
                  <c:v>79.200000000000557</c:v>
                </c:pt>
                <c:pt idx="197">
                  <c:v>79.40000000000056</c:v>
                </c:pt>
                <c:pt idx="198">
                  <c:v>79.600000000000549</c:v>
                </c:pt>
                <c:pt idx="199">
                  <c:v>79.800000000000551</c:v>
                </c:pt>
                <c:pt idx="200">
                  <c:v>80.000000000000568</c:v>
                </c:pt>
                <c:pt idx="201">
                  <c:v>80.200000000000571</c:v>
                </c:pt>
                <c:pt idx="202">
                  <c:v>80.400000000000574</c:v>
                </c:pt>
                <c:pt idx="203">
                  <c:v>80.600000000000549</c:v>
                </c:pt>
                <c:pt idx="204">
                  <c:v>80.80000000000058</c:v>
                </c:pt>
                <c:pt idx="205">
                  <c:v>81.000000000000583</c:v>
                </c:pt>
                <c:pt idx="206">
                  <c:v>81.200000000000585</c:v>
                </c:pt>
                <c:pt idx="207">
                  <c:v>81.400000000000603</c:v>
                </c:pt>
                <c:pt idx="208">
                  <c:v>81.600000000000549</c:v>
                </c:pt>
                <c:pt idx="209">
                  <c:v>81.80000000000058</c:v>
                </c:pt>
                <c:pt idx="210">
                  <c:v>82.000000000000583</c:v>
                </c:pt>
                <c:pt idx="211">
                  <c:v>82.2000000000006</c:v>
                </c:pt>
                <c:pt idx="212">
                  <c:v>82.400000000000603</c:v>
                </c:pt>
                <c:pt idx="213">
                  <c:v>82.600000000000549</c:v>
                </c:pt>
                <c:pt idx="214">
                  <c:v>82.800000000000608</c:v>
                </c:pt>
                <c:pt idx="215">
                  <c:v>83.000000000000611</c:v>
                </c:pt>
                <c:pt idx="216">
                  <c:v>83.200000000000614</c:v>
                </c:pt>
                <c:pt idx="217">
                  <c:v>83.400000000000617</c:v>
                </c:pt>
                <c:pt idx="218">
                  <c:v>83.600000000000549</c:v>
                </c:pt>
                <c:pt idx="219">
                  <c:v>83.800000000000608</c:v>
                </c:pt>
                <c:pt idx="220">
                  <c:v>84.000000000000611</c:v>
                </c:pt>
                <c:pt idx="221">
                  <c:v>84.200000000000628</c:v>
                </c:pt>
                <c:pt idx="222">
                  <c:v>84.400000000000631</c:v>
                </c:pt>
                <c:pt idx="223">
                  <c:v>84.600000000000549</c:v>
                </c:pt>
                <c:pt idx="224">
                  <c:v>84.800000000000608</c:v>
                </c:pt>
                <c:pt idx="225">
                  <c:v>85.000000000000639</c:v>
                </c:pt>
                <c:pt idx="226">
                  <c:v>85.200000000000642</c:v>
                </c:pt>
                <c:pt idx="227">
                  <c:v>85.400000000000645</c:v>
                </c:pt>
                <c:pt idx="228">
                  <c:v>85.600000000000648</c:v>
                </c:pt>
                <c:pt idx="229">
                  <c:v>85.800000000000651</c:v>
                </c:pt>
                <c:pt idx="230">
                  <c:v>86.000000000000654</c:v>
                </c:pt>
                <c:pt idx="231">
                  <c:v>86.200000000000657</c:v>
                </c:pt>
                <c:pt idx="232">
                  <c:v>86.400000000000674</c:v>
                </c:pt>
                <c:pt idx="233">
                  <c:v>86.600000000000648</c:v>
                </c:pt>
                <c:pt idx="234">
                  <c:v>86.800000000000651</c:v>
                </c:pt>
                <c:pt idx="235">
                  <c:v>87.000000000000668</c:v>
                </c:pt>
                <c:pt idx="236">
                  <c:v>87.200000000000671</c:v>
                </c:pt>
                <c:pt idx="237">
                  <c:v>87.400000000000674</c:v>
                </c:pt>
                <c:pt idx="238">
                  <c:v>87.600000000000648</c:v>
                </c:pt>
                <c:pt idx="239">
                  <c:v>87.800000000000679</c:v>
                </c:pt>
                <c:pt idx="240">
                  <c:v>88.000000000000682</c:v>
                </c:pt>
                <c:pt idx="241">
                  <c:v>88.200000000000685</c:v>
                </c:pt>
                <c:pt idx="242">
                  <c:v>88.400000000000702</c:v>
                </c:pt>
                <c:pt idx="243">
                  <c:v>88.600000000000648</c:v>
                </c:pt>
                <c:pt idx="244">
                  <c:v>88.800000000000679</c:v>
                </c:pt>
                <c:pt idx="245">
                  <c:v>89.000000000000682</c:v>
                </c:pt>
                <c:pt idx="246">
                  <c:v>89.200000000000699</c:v>
                </c:pt>
                <c:pt idx="247">
                  <c:v>89.400000000000702</c:v>
                </c:pt>
                <c:pt idx="248">
                  <c:v>89.600000000000648</c:v>
                </c:pt>
                <c:pt idx="249">
                  <c:v>89.800000000000708</c:v>
                </c:pt>
                <c:pt idx="250">
                  <c:v>90.000000000000711</c:v>
                </c:pt>
                <c:pt idx="251">
                  <c:v>90.200000000000713</c:v>
                </c:pt>
                <c:pt idx="252">
                  <c:v>90.400000000000716</c:v>
                </c:pt>
                <c:pt idx="253">
                  <c:v>90.600000000000719</c:v>
                </c:pt>
                <c:pt idx="254">
                  <c:v>90.800000000000708</c:v>
                </c:pt>
                <c:pt idx="255">
                  <c:v>91.000000000000711</c:v>
                </c:pt>
                <c:pt idx="256">
                  <c:v>91.200000000000728</c:v>
                </c:pt>
                <c:pt idx="257">
                  <c:v>91.40000000000073</c:v>
                </c:pt>
                <c:pt idx="258">
                  <c:v>91.600000000000719</c:v>
                </c:pt>
                <c:pt idx="259">
                  <c:v>91.800000000000708</c:v>
                </c:pt>
                <c:pt idx="260">
                  <c:v>92.000000000000739</c:v>
                </c:pt>
                <c:pt idx="261">
                  <c:v>92.200000000000742</c:v>
                </c:pt>
                <c:pt idx="262">
                  <c:v>92.400000000000745</c:v>
                </c:pt>
                <c:pt idx="263">
                  <c:v>92.600000000000719</c:v>
                </c:pt>
                <c:pt idx="264">
                  <c:v>92.80000000000075</c:v>
                </c:pt>
                <c:pt idx="265">
                  <c:v>93.000000000000753</c:v>
                </c:pt>
                <c:pt idx="266">
                  <c:v>93.200000000000756</c:v>
                </c:pt>
                <c:pt idx="267">
                  <c:v>93.400000000000773</c:v>
                </c:pt>
                <c:pt idx="268">
                  <c:v>93.600000000000719</c:v>
                </c:pt>
                <c:pt idx="269">
                  <c:v>93.80000000000075</c:v>
                </c:pt>
                <c:pt idx="270">
                  <c:v>94.000000000000753</c:v>
                </c:pt>
                <c:pt idx="271">
                  <c:v>94.20000000000077</c:v>
                </c:pt>
                <c:pt idx="272">
                  <c:v>94.400000000000773</c:v>
                </c:pt>
                <c:pt idx="273">
                  <c:v>94.600000000000719</c:v>
                </c:pt>
                <c:pt idx="274">
                  <c:v>94.800000000000779</c:v>
                </c:pt>
                <c:pt idx="275">
                  <c:v>95.000000000000782</c:v>
                </c:pt>
                <c:pt idx="276">
                  <c:v>95.200000000000784</c:v>
                </c:pt>
                <c:pt idx="277">
                  <c:v>95.400000000000787</c:v>
                </c:pt>
                <c:pt idx="278">
                  <c:v>95.600000000000719</c:v>
                </c:pt>
                <c:pt idx="279">
                  <c:v>95.800000000000779</c:v>
                </c:pt>
                <c:pt idx="280">
                  <c:v>96.000000000000782</c:v>
                </c:pt>
                <c:pt idx="281">
                  <c:v>96.200000000000799</c:v>
                </c:pt>
                <c:pt idx="282">
                  <c:v>96.400000000000801</c:v>
                </c:pt>
                <c:pt idx="283">
                  <c:v>96.600000000000719</c:v>
                </c:pt>
                <c:pt idx="284">
                  <c:v>96.800000000000779</c:v>
                </c:pt>
                <c:pt idx="285">
                  <c:v>97.00000000000081</c:v>
                </c:pt>
                <c:pt idx="286">
                  <c:v>97.200000000000813</c:v>
                </c:pt>
                <c:pt idx="287">
                  <c:v>97.400000000000816</c:v>
                </c:pt>
                <c:pt idx="288">
                  <c:v>97.600000000000819</c:v>
                </c:pt>
                <c:pt idx="289">
                  <c:v>97.800000000000779</c:v>
                </c:pt>
                <c:pt idx="290">
                  <c:v>98.00000000000081</c:v>
                </c:pt>
                <c:pt idx="291">
                  <c:v>98.200000000000813</c:v>
                </c:pt>
                <c:pt idx="292">
                  <c:v>98.40000000000083</c:v>
                </c:pt>
                <c:pt idx="293">
                  <c:v>98.600000000000819</c:v>
                </c:pt>
                <c:pt idx="294">
                  <c:v>98.800000000000779</c:v>
                </c:pt>
                <c:pt idx="295">
                  <c:v>99.000000000000838</c:v>
                </c:pt>
                <c:pt idx="296">
                  <c:v>99.200000000000841</c:v>
                </c:pt>
                <c:pt idx="297">
                  <c:v>99.400000000000844</c:v>
                </c:pt>
                <c:pt idx="298">
                  <c:v>99.600000000000819</c:v>
                </c:pt>
                <c:pt idx="299">
                  <c:v>99.80000000000085</c:v>
                </c:pt>
                <c:pt idx="300">
                  <c:v>100.00000000000085</c:v>
                </c:pt>
                <c:pt idx="301">
                  <c:v>100.20000000000086</c:v>
                </c:pt>
                <c:pt idx="302">
                  <c:v>100.40000000000086</c:v>
                </c:pt>
                <c:pt idx="303">
                  <c:v>100.60000000000085</c:v>
                </c:pt>
                <c:pt idx="304">
                  <c:v>100.80000000000085</c:v>
                </c:pt>
                <c:pt idx="305">
                  <c:v>101.00000000000087</c:v>
                </c:pt>
                <c:pt idx="306">
                  <c:v>101.20000000000087</c:v>
                </c:pt>
                <c:pt idx="307">
                  <c:v>101.40000000000087</c:v>
                </c:pt>
                <c:pt idx="308">
                  <c:v>101.60000000000088</c:v>
                </c:pt>
                <c:pt idx="309">
                  <c:v>101.80000000000088</c:v>
                </c:pt>
                <c:pt idx="310">
                  <c:v>102.00000000000088</c:v>
                </c:pt>
                <c:pt idx="311">
                  <c:v>102.20000000000088</c:v>
                </c:pt>
                <c:pt idx="312">
                  <c:v>102.40000000000089</c:v>
                </c:pt>
                <c:pt idx="313">
                  <c:v>102.60000000000088</c:v>
                </c:pt>
                <c:pt idx="314">
                  <c:v>102.80000000000088</c:v>
                </c:pt>
                <c:pt idx="315">
                  <c:v>103.0000000000009</c:v>
                </c:pt>
                <c:pt idx="316">
                  <c:v>103.2000000000009</c:v>
                </c:pt>
                <c:pt idx="317">
                  <c:v>103.4000000000009</c:v>
                </c:pt>
                <c:pt idx="318">
                  <c:v>103.60000000000088</c:v>
                </c:pt>
                <c:pt idx="319">
                  <c:v>103.80000000000091</c:v>
                </c:pt>
                <c:pt idx="320">
                  <c:v>104.00000000000091</c:v>
                </c:pt>
                <c:pt idx="321">
                  <c:v>104.20000000000091</c:v>
                </c:pt>
                <c:pt idx="322">
                  <c:v>104.40000000000092</c:v>
                </c:pt>
                <c:pt idx="323">
                  <c:v>104.60000000000088</c:v>
                </c:pt>
                <c:pt idx="324">
                  <c:v>104.80000000000091</c:v>
                </c:pt>
                <c:pt idx="325">
                  <c:v>105.00000000000091</c:v>
                </c:pt>
                <c:pt idx="326">
                  <c:v>105.20000000000093</c:v>
                </c:pt>
                <c:pt idx="327">
                  <c:v>105.40000000000093</c:v>
                </c:pt>
                <c:pt idx="328">
                  <c:v>105.60000000000088</c:v>
                </c:pt>
                <c:pt idx="329">
                  <c:v>105.80000000000094</c:v>
                </c:pt>
                <c:pt idx="330">
                  <c:v>106.00000000000094</c:v>
                </c:pt>
                <c:pt idx="331">
                  <c:v>106.20000000000094</c:v>
                </c:pt>
                <c:pt idx="332">
                  <c:v>106.40000000000094</c:v>
                </c:pt>
                <c:pt idx="333">
                  <c:v>106.60000000000095</c:v>
                </c:pt>
                <c:pt idx="334">
                  <c:v>106.80000000000095</c:v>
                </c:pt>
                <c:pt idx="335">
                  <c:v>107.00000000000095</c:v>
                </c:pt>
                <c:pt idx="336">
                  <c:v>107.20000000000095</c:v>
                </c:pt>
                <c:pt idx="337">
                  <c:v>107.40000000000096</c:v>
                </c:pt>
                <c:pt idx="338">
                  <c:v>107.60000000000095</c:v>
                </c:pt>
                <c:pt idx="339">
                  <c:v>107.80000000000095</c:v>
                </c:pt>
                <c:pt idx="340">
                  <c:v>108.00000000000097</c:v>
                </c:pt>
                <c:pt idx="341">
                  <c:v>108.20000000000097</c:v>
                </c:pt>
                <c:pt idx="342">
                  <c:v>108.40000000000097</c:v>
                </c:pt>
                <c:pt idx="343">
                  <c:v>108.60000000000095</c:v>
                </c:pt>
                <c:pt idx="344">
                  <c:v>108.80000000000098</c:v>
                </c:pt>
                <c:pt idx="345">
                  <c:v>109.00000000000098</c:v>
                </c:pt>
                <c:pt idx="346">
                  <c:v>109.20000000000098</c:v>
                </c:pt>
                <c:pt idx="347">
                  <c:v>109.40000000000099</c:v>
                </c:pt>
                <c:pt idx="348">
                  <c:v>109.60000000000095</c:v>
                </c:pt>
                <c:pt idx="349">
                  <c:v>109.80000000000098</c:v>
                </c:pt>
                <c:pt idx="350">
                  <c:v>110.00000000000098</c:v>
                </c:pt>
                <c:pt idx="351">
                  <c:v>110.200000000001</c:v>
                </c:pt>
                <c:pt idx="352">
                  <c:v>110.400000000001</c:v>
                </c:pt>
                <c:pt idx="353">
                  <c:v>110.60000000000095</c:v>
                </c:pt>
                <c:pt idx="354">
                  <c:v>110.80000000000101</c:v>
                </c:pt>
                <c:pt idx="355">
                  <c:v>111.00000000000101</c:v>
                </c:pt>
                <c:pt idx="356">
                  <c:v>111.20000000000101</c:v>
                </c:pt>
                <c:pt idx="357">
                  <c:v>111.40000000000101</c:v>
                </c:pt>
                <c:pt idx="358">
                  <c:v>111.60000000000095</c:v>
                </c:pt>
                <c:pt idx="359">
                  <c:v>111.80000000000101</c:v>
                </c:pt>
                <c:pt idx="360">
                  <c:v>112.00000000000101</c:v>
                </c:pt>
                <c:pt idx="361">
                  <c:v>112.20000000000103</c:v>
                </c:pt>
                <c:pt idx="362">
                  <c:v>112.40000000000103</c:v>
                </c:pt>
                <c:pt idx="363">
                  <c:v>112.60000000000095</c:v>
                </c:pt>
                <c:pt idx="364">
                  <c:v>112.80000000000101</c:v>
                </c:pt>
                <c:pt idx="365">
                  <c:v>113.00000000000104</c:v>
                </c:pt>
                <c:pt idx="366">
                  <c:v>113.20000000000104</c:v>
                </c:pt>
                <c:pt idx="367">
                  <c:v>113.40000000000104</c:v>
                </c:pt>
                <c:pt idx="368">
                  <c:v>113.60000000000105</c:v>
                </c:pt>
                <c:pt idx="369">
                  <c:v>113.80000000000105</c:v>
                </c:pt>
                <c:pt idx="370">
                  <c:v>114.00000000000105</c:v>
                </c:pt>
                <c:pt idx="371">
                  <c:v>114.20000000000105</c:v>
                </c:pt>
                <c:pt idx="372">
                  <c:v>114.40000000000106</c:v>
                </c:pt>
                <c:pt idx="373">
                  <c:v>114.60000000000105</c:v>
                </c:pt>
                <c:pt idx="374">
                  <c:v>114.80000000000105</c:v>
                </c:pt>
                <c:pt idx="375">
                  <c:v>115.00000000000107</c:v>
                </c:pt>
                <c:pt idx="376">
                  <c:v>115.20000000000107</c:v>
                </c:pt>
                <c:pt idx="377">
                  <c:v>115.40000000000107</c:v>
                </c:pt>
                <c:pt idx="378">
                  <c:v>115.60000000000105</c:v>
                </c:pt>
                <c:pt idx="379">
                  <c:v>115.80000000000108</c:v>
                </c:pt>
                <c:pt idx="380">
                  <c:v>116.00000000000108</c:v>
                </c:pt>
                <c:pt idx="381">
                  <c:v>116.20000000000108</c:v>
                </c:pt>
                <c:pt idx="382">
                  <c:v>116.40000000000109</c:v>
                </c:pt>
                <c:pt idx="383">
                  <c:v>116.60000000000105</c:v>
                </c:pt>
                <c:pt idx="384">
                  <c:v>116.80000000000108</c:v>
                </c:pt>
                <c:pt idx="385">
                  <c:v>117.00000000000108</c:v>
                </c:pt>
                <c:pt idx="386">
                  <c:v>117.2000000000011</c:v>
                </c:pt>
                <c:pt idx="387">
                  <c:v>117.4000000000011</c:v>
                </c:pt>
                <c:pt idx="388">
                  <c:v>117.60000000000105</c:v>
                </c:pt>
                <c:pt idx="389">
                  <c:v>117.80000000000111</c:v>
                </c:pt>
                <c:pt idx="390">
                  <c:v>118.00000000000111</c:v>
                </c:pt>
                <c:pt idx="391">
                  <c:v>118.20000000000111</c:v>
                </c:pt>
                <c:pt idx="392">
                  <c:v>118.40000000000111</c:v>
                </c:pt>
                <c:pt idx="393">
                  <c:v>118.60000000000105</c:v>
                </c:pt>
                <c:pt idx="394">
                  <c:v>118.80000000000111</c:v>
                </c:pt>
                <c:pt idx="395">
                  <c:v>119.00000000000111</c:v>
                </c:pt>
                <c:pt idx="396">
                  <c:v>119.20000000000113</c:v>
                </c:pt>
                <c:pt idx="397">
                  <c:v>119.40000000000113</c:v>
                </c:pt>
                <c:pt idx="398">
                  <c:v>119.60000000000105</c:v>
                </c:pt>
                <c:pt idx="399">
                  <c:v>119.80000000000111</c:v>
                </c:pt>
                <c:pt idx="400">
                  <c:v>120.00000000000114</c:v>
                </c:pt>
                <c:pt idx="401">
                  <c:v>120.20000000000114</c:v>
                </c:pt>
                <c:pt idx="402">
                  <c:v>120.40000000000114</c:v>
                </c:pt>
                <c:pt idx="403">
                  <c:v>120.60000000000115</c:v>
                </c:pt>
                <c:pt idx="404">
                  <c:v>120.80000000000115</c:v>
                </c:pt>
                <c:pt idx="405">
                  <c:v>121.00000000000115</c:v>
                </c:pt>
                <c:pt idx="406">
                  <c:v>121.20000000000115</c:v>
                </c:pt>
                <c:pt idx="407">
                  <c:v>121.40000000000116</c:v>
                </c:pt>
                <c:pt idx="408">
                  <c:v>121.60000000000115</c:v>
                </c:pt>
                <c:pt idx="409">
                  <c:v>121.80000000000115</c:v>
                </c:pt>
                <c:pt idx="410">
                  <c:v>122.00000000000117</c:v>
                </c:pt>
                <c:pt idx="411">
                  <c:v>122.20000000000117</c:v>
                </c:pt>
                <c:pt idx="412">
                  <c:v>122.40000000000117</c:v>
                </c:pt>
                <c:pt idx="413">
                  <c:v>122.60000000000115</c:v>
                </c:pt>
                <c:pt idx="414">
                  <c:v>122.80000000000118</c:v>
                </c:pt>
                <c:pt idx="415">
                  <c:v>123.00000000000118</c:v>
                </c:pt>
                <c:pt idx="416">
                  <c:v>123.20000000000118</c:v>
                </c:pt>
                <c:pt idx="417">
                  <c:v>123.40000000000119</c:v>
                </c:pt>
                <c:pt idx="418">
                  <c:v>123.60000000000115</c:v>
                </c:pt>
                <c:pt idx="419">
                  <c:v>123.80000000000118</c:v>
                </c:pt>
                <c:pt idx="420">
                  <c:v>124.00000000000118</c:v>
                </c:pt>
                <c:pt idx="421">
                  <c:v>124.2000000000012</c:v>
                </c:pt>
                <c:pt idx="422">
                  <c:v>124.4000000000012</c:v>
                </c:pt>
                <c:pt idx="423">
                  <c:v>124.60000000000115</c:v>
                </c:pt>
                <c:pt idx="424">
                  <c:v>124.80000000000121</c:v>
                </c:pt>
                <c:pt idx="425">
                  <c:v>125.00000000000121</c:v>
                </c:pt>
                <c:pt idx="426">
                  <c:v>125.20000000000121</c:v>
                </c:pt>
                <c:pt idx="427">
                  <c:v>125.40000000000121</c:v>
                </c:pt>
                <c:pt idx="428">
                  <c:v>125.60000000000115</c:v>
                </c:pt>
                <c:pt idx="429">
                  <c:v>125.80000000000121</c:v>
                </c:pt>
                <c:pt idx="430">
                  <c:v>126.00000000000121</c:v>
                </c:pt>
                <c:pt idx="431">
                  <c:v>126.20000000000121</c:v>
                </c:pt>
                <c:pt idx="432">
                  <c:v>126.40000000000123</c:v>
                </c:pt>
                <c:pt idx="433">
                  <c:v>126.60000000000115</c:v>
                </c:pt>
                <c:pt idx="434">
                  <c:v>126.80000000000121</c:v>
                </c:pt>
                <c:pt idx="435">
                  <c:v>127.00000000000124</c:v>
                </c:pt>
                <c:pt idx="436">
                  <c:v>127.20000000000124</c:v>
                </c:pt>
                <c:pt idx="437">
                  <c:v>127.40000000000124</c:v>
                </c:pt>
                <c:pt idx="438">
                  <c:v>127.60000000000115</c:v>
                </c:pt>
                <c:pt idx="439">
                  <c:v>127.80000000000125</c:v>
                </c:pt>
                <c:pt idx="440">
                  <c:v>128.00000000000125</c:v>
                </c:pt>
                <c:pt idx="441">
                  <c:v>128.20000000000118</c:v>
                </c:pt>
                <c:pt idx="442">
                  <c:v>128.40000000000123</c:v>
                </c:pt>
                <c:pt idx="443">
                  <c:v>128.60000000000122</c:v>
                </c:pt>
                <c:pt idx="444">
                  <c:v>128.80000000000121</c:v>
                </c:pt>
                <c:pt idx="445">
                  <c:v>129.00000000000119</c:v>
                </c:pt>
                <c:pt idx="446">
                  <c:v>129.20000000000118</c:v>
                </c:pt>
                <c:pt idx="447">
                  <c:v>129.40000000000117</c:v>
                </c:pt>
                <c:pt idx="448">
                  <c:v>129.60000000000116</c:v>
                </c:pt>
                <c:pt idx="449">
                  <c:v>129.80000000000121</c:v>
                </c:pt>
                <c:pt idx="450">
                  <c:v>130.00000000000114</c:v>
                </c:pt>
                <c:pt idx="451">
                  <c:v>130.20000000000113</c:v>
                </c:pt>
                <c:pt idx="452">
                  <c:v>130.40000000000111</c:v>
                </c:pt>
                <c:pt idx="453">
                  <c:v>130.6000000000011</c:v>
                </c:pt>
                <c:pt idx="454">
                  <c:v>130.80000000000109</c:v>
                </c:pt>
                <c:pt idx="455">
                  <c:v>131.00000000000108</c:v>
                </c:pt>
                <c:pt idx="456">
                  <c:v>131.20000000000098</c:v>
                </c:pt>
                <c:pt idx="457">
                  <c:v>131.40000000000106</c:v>
                </c:pt>
                <c:pt idx="458">
                  <c:v>131.60000000000105</c:v>
                </c:pt>
                <c:pt idx="459">
                  <c:v>131.80000000000103</c:v>
                </c:pt>
                <c:pt idx="460">
                  <c:v>132.00000000000102</c:v>
                </c:pt>
                <c:pt idx="461">
                  <c:v>132.20000000000098</c:v>
                </c:pt>
                <c:pt idx="462">
                  <c:v>132.400000000001</c:v>
                </c:pt>
                <c:pt idx="463">
                  <c:v>132.60000000000099</c:v>
                </c:pt>
                <c:pt idx="464">
                  <c:v>132.80000000000101</c:v>
                </c:pt>
                <c:pt idx="465">
                  <c:v>133.00000000000097</c:v>
                </c:pt>
                <c:pt idx="466">
                  <c:v>133.20000000000095</c:v>
                </c:pt>
                <c:pt idx="467">
                  <c:v>133.40000000000094</c:v>
                </c:pt>
                <c:pt idx="468">
                  <c:v>133.60000000000093</c:v>
                </c:pt>
                <c:pt idx="469">
                  <c:v>133.80000000000101</c:v>
                </c:pt>
                <c:pt idx="470">
                  <c:v>134.00000000000091</c:v>
                </c:pt>
                <c:pt idx="471">
                  <c:v>134.2000000000009</c:v>
                </c:pt>
                <c:pt idx="472">
                  <c:v>134.40000000000089</c:v>
                </c:pt>
                <c:pt idx="473">
                  <c:v>134.60000000000088</c:v>
                </c:pt>
                <c:pt idx="474">
                  <c:v>134.80000000000086</c:v>
                </c:pt>
                <c:pt idx="475">
                  <c:v>135.00000000000085</c:v>
                </c:pt>
                <c:pt idx="476">
                  <c:v>135.20000000000078</c:v>
                </c:pt>
                <c:pt idx="477">
                  <c:v>135.40000000000083</c:v>
                </c:pt>
                <c:pt idx="478">
                  <c:v>135.60000000000082</c:v>
                </c:pt>
                <c:pt idx="479">
                  <c:v>135.80000000000081</c:v>
                </c:pt>
                <c:pt idx="480">
                  <c:v>136.0000000000008</c:v>
                </c:pt>
                <c:pt idx="481">
                  <c:v>136.20000000000078</c:v>
                </c:pt>
                <c:pt idx="482">
                  <c:v>136.40000000000077</c:v>
                </c:pt>
                <c:pt idx="483">
                  <c:v>136.60000000000076</c:v>
                </c:pt>
                <c:pt idx="484">
                  <c:v>136.80000000000081</c:v>
                </c:pt>
                <c:pt idx="485">
                  <c:v>137.00000000000074</c:v>
                </c:pt>
                <c:pt idx="486">
                  <c:v>137.20000000000073</c:v>
                </c:pt>
                <c:pt idx="487">
                  <c:v>137.40000000000074</c:v>
                </c:pt>
                <c:pt idx="488">
                  <c:v>137.6000000000007</c:v>
                </c:pt>
                <c:pt idx="489">
                  <c:v>137.80000000000069</c:v>
                </c:pt>
                <c:pt idx="490">
                  <c:v>138.00000000000068</c:v>
                </c:pt>
                <c:pt idx="491">
                  <c:v>138.20000000000059</c:v>
                </c:pt>
                <c:pt idx="492">
                  <c:v>138.40000000000066</c:v>
                </c:pt>
                <c:pt idx="493">
                  <c:v>138.60000000000065</c:v>
                </c:pt>
                <c:pt idx="494">
                  <c:v>138.80000000000064</c:v>
                </c:pt>
                <c:pt idx="495">
                  <c:v>139.00000000000063</c:v>
                </c:pt>
                <c:pt idx="496">
                  <c:v>139.20000000000059</c:v>
                </c:pt>
                <c:pt idx="497">
                  <c:v>139.4000000000006</c:v>
                </c:pt>
                <c:pt idx="498">
                  <c:v>139.60000000000059</c:v>
                </c:pt>
                <c:pt idx="499">
                  <c:v>139.80000000000061</c:v>
                </c:pt>
                <c:pt idx="500">
                  <c:v>140.00000000000057</c:v>
                </c:pt>
                <c:pt idx="501">
                  <c:v>140.20000000000056</c:v>
                </c:pt>
                <c:pt idx="502">
                  <c:v>140.40000000000057</c:v>
                </c:pt>
                <c:pt idx="503">
                  <c:v>140.60000000000053</c:v>
                </c:pt>
                <c:pt idx="504">
                  <c:v>140.80000000000061</c:v>
                </c:pt>
                <c:pt idx="505">
                  <c:v>141.00000000000051</c:v>
                </c:pt>
                <c:pt idx="506">
                  <c:v>141.2000000000005</c:v>
                </c:pt>
                <c:pt idx="507">
                  <c:v>141.40000000000049</c:v>
                </c:pt>
                <c:pt idx="508">
                  <c:v>141.60000000000048</c:v>
                </c:pt>
                <c:pt idx="509">
                  <c:v>141.80000000000047</c:v>
                </c:pt>
                <c:pt idx="510">
                  <c:v>142.00000000000045</c:v>
                </c:pt>
                <c:pt idx="511">
                  <c:v>142.20000000000039</c:v>
                </c:pt>
                <c:pt idx="512">
                  <c:v>142.40000000000043</c:v>
                </c:pt>
                <c:pt idx="513">
                  <c:v>142.60000000000042</c:v>
                </c:pt>
                <c:pt idx="514">
                  <c:v>142.80000000000041</c:v>
                </c:pt>
                <c:pt idx="515">
                  <c:v>143.0000000000004</c:v>
                </c:pt>
                <c:pt idx="516">
                  <c:v>143.20000000000039</c:v>
                </c:pt>
                <c:pt idx="517">
                  <c:v>143.4000000000004</c:v>
                </c:pt>
                <c:pt idx="518">
                  <c:v>143.60000000000036</c:v>
                </c:pt>
                <c:pt idx="519">
                  <c:v>143.80000000000041</c:v>
                </c:pt>
                <c:pt idx="520">
                  <c:v>144.00000000000034</c:v>
                </c:pt>
                <c:pt idx="521">
                  <c:v>144.20000000000033</c:v>
                </c:pt>
                <c:pt idx="522">
                  <c:v>144.4000000000004</c:v>
                </c:pt>
                <c:pt idx="523">
                  <c:v>144.60000000000031</c:v>
                </c:pt>
                <c:pt idx="524">
                  <c:v>144.80000000000041</c:v>
                </c:pt>
                <c:pt idx="525">
                  <c:v>145.00000000000028</c:v>
                </c:pt>
                <c:pt idx="526">
                  <c:v>145.20000000000022</c:v>
                </c:pt>
                <c:pt idx="527">
                  <c:v>145.40000000000026</c:v>
                </c:pt>
                <c:pt idx="528">
                  <c:v>145.60000000000025</c:v>
                </c:pt>
                <c:pt idx="529">
                  <c:v>145.80000000000024</c:v>
                </c:pt>
                <c:pt idx="530">
                  <c:v>146.00000000000023</c:v>
                </c:pt>
                <c:pt idx="531">
                  <c:v>146.20000000000022</c:v>
                </c:pt>
                <c:pt idx="532">
                  <c:v>146.4000000000002</c:v>
                </c:pt>
                <c:pt idx="533">
                  <c:v>146.60000000000019</c:v>
                </c:pt>
                <c:pt idx="534">
                  <c:v>146.80000000000021</c:v>
                </c:pt>
                <c:pt idx="535">
                  <c:v>147.00000000000017</c:v>
                </c:pt>
                <c:pt idx="536">
                  <c:v>147.20000000000016</c:v>
                </c:pt>
                <c:pt idx="537">
                  <c:v>147.4000000000002</c:v>
                </c:pt>
                <c:pt idx="538">
                  <c:v>147.60000000000014</c:v>
                </c:pt>
                <c:pt idx="539">
                  <c:v>147.80000000000021</c:v>
                </c:pt>
                <c:pt idx="540">
                  <c:v>148.00000000000011</c:v>
                </c:pt>
                <c:pt idx="541">
                  <c:v>148.2000000000001</c:v>
                </c:pt>
                <c:pt idx="542">
                  <c:v>148.40000000000009</c:v>
                </c:pt>
                <c:pt idx="543">
                  <c:v>148.60000000000008</c:v>
                </c:pt>
                <c:pt idx="544">
                  <c:v>148.80000000000007</c:v>
                </c:pt>
                <c:pt idx="545">
                  <c:v>149.00000000000006</c:v>
                </c:pt>
                <c:pt idx="546">
                  <c:v>149.20000000000005</c:v>
                </c:pt>
                <c:pt idx="547">
                  <c:v>149.40000000000003</c:v>
                </c:pt>
                <c:pt idx="548">
                  <c:v>149.60000000000002</c:v>
                </c:pt>
                <c:pt idx="549">
                  <c:v>149.80000000000001</c:v>
                </c:pt>
                <c:pt idx="550">
                  <c:v>150</c:v>
                </c:pt>
                <c:pt idx="551">
                  <c:v>150.19999999999999</c:v>
                </c:pt>
                <c:pt idx="552">
                  <c:v>150.4</c:v>
                </c:pt>
                <c:pt idx="553">
                  <c:v>150.59999999999997</c:v>
                </c:pt>
                <c:pt idx="554">
                  <c:v>150.79999999999995</c:v>
                </c:pt>
                <c:pt idx="555">
                  <c:v>150.99999999999994</c:v>
                </c:pt>
                <c:pt idx="556">
                  <c:v>151.19999999999993</c:v>
                </c:pt>
                <c:pt idx="557">
                  <c:v>151.4</c:v>
                </c:pt>
                <c:pt idx="558">
                  <c:v>151.59999999999991</c:v>
                </c:pt>
                <c:pt idx="559">
                  <c:v>151.7999999999999</c:v>
                </c:pt>
                <c:pt idx="560">
                  <c:v>151.99999999999989</c:v>
                </c:pt>
                <c:pt idx="561">
                  <c:v>152.19999999999985</c:v>
                </c:pt>
                <c:pt idx="562">
                  <c:v>152.39999999999986</c:v>
                </c:pt>
                <c:pt idx="563">
                  <c:v>152.59999999999985</c:v>
                </c:pt>
                <c:pt idx="564">
                  <c:v>152.79999999999978</c:v>
                </c:pt>
                <c:pt idx="565">
                  <c:v>152.99999999999983</c:v>
                </c:pt>
                <c:pt idx="566">
                  <c:v>153.19999999999982</c:v>
                </c:pt>
                <c:pt idx="567">
                  <c:v>153.39999999999981</c:v>
                </c:pt>
                <c:pt idx="568">
                  <c:v>153.5999999999998</c:v>
                </c:pt>
                <c:pt idx="569">
                  <c:v>153.79999999999978</c:v>
                </c:pt>
                <c:pt idx="570">
                  <c:v>153.99999999999977</c:v>
                </c:pt>
                <c:pt idx="571">
                  <c:v>154.19999999999976</c:v>
                </c:pt>
                <c:pt idx="572">
                  <c:v>154.39999999999981</c:v>
                </c:pt>
                <c:pt idx="573">
                  <c:v>154.59999999999974</c:v>
                </c:pt>
                <c:pt idx="574">
                  <c:v>154.79999999999973</c:v>
                </c:pt>
                <c:pt idx="575">
                  <c:v>154.99999999999974</c:v>
                </c:pt>
                <c:pt idx="576">
                  <c:v>155.1999999999997</c:v>
                </c:pt>
                <c:pt idx="577">
                  <c:v>155.39999999999969</c:v>
                </c:pt>
                <c:pt idx="578">
                  <c:v>155.59999999999968</c:v>
                </c:pt>
                <c:pt idx="579">
                  <c:v>155.79999999999959</c:v>
                </c:pt>
                <c:pt idx="580">
                  <c:v>155.99999999999966</c:v>
                </c:pt>
                <c:pt idx="581">
                  <c:v>156.19999999999965</c:v>
                </c:pt>
                <c:pt idx="582">
                  <c:v>156.39999999999964</c:v>
                </c:pt>
                <c:pt idx="583">
                  <c:v>156.59999999999962</c:v>
                </c:pt>
                <c:pt idx="584">
                  <c:v>156.79999999999959</c:v>
                </c:pt>
                <c:pt idx="585">
                  <c:v>156.9999999999996</c:v>
                </c:pt>
                <c:pt idx="586">
                  <c:v>157.19999999999959</c:v>
                </c:pt>
                <c:pt idx="587">
                  <c:v>157.39999999999961</c:v>
                </c:pt>
                <c:pt idx="588">
                  <c:v>157.59999999999957</c:v>
                </c:pt>
                <c:pt idx="589">
                  <c:v>157.79999999999956</c:v>
                </c:pt>
                <c:pt idx="590">
                  <c:v>157.99999999999957</c:v>
                </c:pt>
                <c:pt idx="591">
                  <c:v>158.19999999999953</c:v>
                </c:pt>
                <c:pt idx="592">
                  <c:v>158.39999999999961</c:v>
                </c:pt>
                <c:pt idx="593">
                  <c:v>158.59999999999951</c:v>
                </c:pt>
                <c:pt idx="594">
                  <c:v>158.7999999999995</c:v>
                </c:pt>
                <c:pt idx="595">
                  <c:v>158.99999999999949</c:v>
                </c:pt>
                <c:pt idx="596">
                  <c:v>159.19999999999948</c:v>
                </c:pt>
                <c:pt idx="597">
                  <c:v>159.39999999999947</c:v>
                </c:pt>
                <c:pt idx="598">
                  <c:v>159.59999999999945</c:v>
                </c:pt>
                <c:pt idx="599">
                  <c:v>159.79999999999939</c:v>
                </c:pt>
                <c:pt idx="600">
                  <c:v>159.99999999999943</c:v>
                </c:pt>
                <c:pt idx="601">
                  <c:v>160.19999999999942</c:v>
                </c:pt>
                <c:pt idx="602">
                  <c:v>160.39999999999941</c:v>
                </c:pt>
                <c:pt idx="603">
                  <c:v>160.5999999999994</c:v>
                </c:pt>
                <c:pt idx="604">
                  <c:v>160.79999999999939</c:v>
                </c:pt>
                <c:pt idx="605">
                  <c:v>160.99999999999937</c:v>
                </c:pt>
                <c:pt idx="606">
                  <c:v>161.19999999999936</c:v>
                </c:pt>
                <c:pt idx="607">
                  <c:v>161.39999999999941</c:v>
                </c:pt>
                <c:pt idx="608">
                  <c:v>161.59999999999934</c:v>
                </c:pt>
                <c:pt idx="609">
                  <c:v>161.79999999999933</c:v>
                </c:pt>
                <c:pt idx="610">
                  <c:v>161.99999999999937</c:v>
                </c:pt>
                <c:pt idx="611">
                  <c:v>162.19999999999931</c:v>
                </c:pt>
                <c:pt idx="612">
                  <c:v>162.39999999999941</c:v>
                </c:pt>
                <c:pt idx="613">
                  <c:v>162.59999999999928</c:v>
                </c:pt>
                <c:pt idx="614">
                  <c:v>162.79999999999922</c:v>
                </c:pt>
                <c:pt idx="615">
                  <c:v>162.99999999999926</c:v>
                </c:pt>
                <c:pt idx="616">
                  <c:v>163.19999999999925</c:v>
                </c:pt>
                <c:pt idx="617">
                  <c:v>163.39999999999924</c:v>
                </c:pt>
                <c:pt idx="618">
                  <c:v>163.59999999999923</c:v>
                </c:pt>
                <c:pt idx="619">
                  <c:v>163.79999999999922</c:v>
                </c:pt>
                <c:pt idx="620">
                  <c:v>163.9999999999992</c:v>
                </c:pt>
                <c:pt idx="621">
                  <c:v>164.19999999999919</c:v>
                </c:pt>
                <c:pt idx="622">
                  <c:v>164.39999999999921</c:v>
                </c:pt>
                <c:pt idx="623">
                  <c:v>164.59999999999917</c:v>
                </c:pt>
                <c:pt idx="624">
                  <c:v>164.79999999999916</c:v>
                </c:pt>
                <c:pt idx="625">
                  <c:v>164.9999999999992</c:v>
                </c:pt>
                <c:pt idx="626">
                  <c:v>165.19999999999914</c:v>
                </c:pt>
                <c:pt idx="627">
                  <c:v>165.39999999999921</c:v>
                </c:pt>
                <c:pt idx="628">
                  <c:v>165.59999999999911</c:v>
                </c:pt>
                <c:pt idx="629">
                  <c:v>165.7999999999991</c:v>
                </c:pt>
                <c:pt idx="630">
                  <c:v>165.99999999999909</c:v>
                </c:pt>
                <c:pt idx="631">
                  <c:v>166.19999999999908</c:v>
                </c:pt>
                <c:pt idx="632">
                  <c:v>166.39999999999907</c:v>
                </c:pt>
                <c:pt idx="633">
                  <c:v>166.59999999999906</c:v>
                </c:pt>
                <c:pt idx="634">
                  <c:v>166.79999999999905</c:v>
                </c:pt>
                <c:pt idx="635">
                  <c:v>166.99999999999903</c:v>
                </c:pt>
                <c:pt idx="636">
                  <c:v>167.19999999999902</c:v>
                </c:pt>
                <c:pt idx="637">
                  <c:v>167.39999999999901</c:v>
                </c:pt>
                <c:pt idx="638">
                  <c:v>167.599999999999</c:v>
                </c:pt>
                <c:pt idx="639">
                  <c:v>167.79999999999859</c:v>
                </c:pt>
                <c:pt idx="640">
                  <c:v>167.99999999999898</c:v>
                </c:pt>
                <c:pt idx="641">
                  <c:v>168.1999999999986</c:v>
                </c:pt>
                <c:pt idx="642">
                  <c:v>168.39999999999895</c:v>
                </c:pt>
                <c:pt idx="643">
                  <c:v>168.59999999999872</c:v>
                </c:pt>
                <c:pt idx="644">
                  <c:v>168.79999999999853</c:v>
                </c:pt>
                <c:pt idx="645">
                  <c:v>168.99999999999892</c:v>
                </c:pt>
                <c:pt idx="646">
                  <c:v>169.19999999999854</c:v>
                </c:pt>
                <c:pt idx="647">
                  <c:v>169.3999999999989</c:v>
                </c:pt>
                <c:pt idx="648">
                  <c:v>169.59999999999872</c:v>
                </c:pt>
                <c:pt idx="649">
                  <c:v>169.79999999999848</c:v>
                </c:pt>
                <c:pt idx="650">
                  <c:v>169.99999999999878</c:v>
                </c:pt>
                <c:pt idx="651">
                  <c:v>170.19999999999848</c:v>
                </c:pt>
                <c:pt idx="652">
                  <c:v>170.39999999999878</c:v>
                </c:pt>
                <c:pt idx="653">
                  <c:v>170.59999999999872</c:v>
                </c:pt>
                <c:pt idx="654">
                  <c:v>170.79999999999845</c:v>
                </c:pt>
                <c:pt idx="655">
                  <c:v>170.99999999999878</c:v>
                </c:pt>
                <c:pt idx="656">
                  <c:v>171.19999999999843</c:v>
                </c:pt>
                <c:pt idx="657">
                  <c:v>171.39999999999878</c:v>
                </c:pt>
                <c:pt idx="658">
                  <c:v>171.59999999999872</c:v>
                </c:pt>
                <c:pt idx="659">
                  <c:v>171.79999999999839</c:v>
                </c:pt>
                <c:pt idx="660">
                  <c:v>171.99999999999875</c:v>
                </c:pt>
                <c:pt idx="661">
                  <c:v>172.19999999999837</c:v>
                </c:pt>
                <c:pt idx="662">
                  <c:v>172.39999999999873</c:v>
                </c:pt>
                <c:pt idx="663">
                  <c:v>172.59999999999872</c:v>
                </c:pt>
                <c:pt idx="664">
                  <c:v>172.79999999999833</c:v>
                </c:pt>
                <c:pt idx="665">
                  <c:v>172.99999999999858</c:v>
                </c:pt>
                <c:pt idx="666">
                  <c:v>173.19999999999831</c:v>
                </c:pt>
                <c:pt idx="667">
                  <c:v>173.39999999999858</c:v>
                </c:pt>
                <c:pt idx="668">
                  <c:v>173.59999999999852</c:v>
                </c:pt>
                <c:pt idx="669">
                  <c:v>173.79999999999828</c:v>
                </c:pt>
                <c:pt idx="670">
                  <c:v>173.99999999999858</c:v>
                </c:pt>
                <c:pt idx="671">
                  <c:v>174.19999999999825</c:v>
                </c:pt>
                <c:pt idx="672">
                  <c:v>174.39999999999858</c:v>
                </c:pt>
                <c:pt idx="673">
                  <c:v>174.59999999999852</c:v>
                </c:pt>
                <c:pt idx="674">
                  <c:v>174.79999999999822</c:v>
                </c:pt>
                <c:pt idx="675">
                  <c:v>174.99999999999858</c:v>
                </c:pt>
                <c:pt idx="676">
                  <c:v>175.1999999999982</c:v>
                </c:pt>
                <c:pt idx="677">
                  <c:v>175.39999999999856</c:v>
                </c:pt>
                <c:pt idx="678">
                  <c:v>175.59999999999852</c:v>
                </c:pt>
                <c:pt idx="679">
                  <c:v>175.79999999999816</c:v>
                </c:pt>
                <c:pt idx="680">
                  <c:v>175.99999999999852</c:v>
                </c:pt>
                <c:pt idx="681">
                  <c:v>176.19999999999814</c:v>
                </c:pt>
                <c:pt idx="682">
                  <c:v>176.3999999999985</c:v>
                </c:pt>
                <c:pt idx="683">
                  <c:v>176.59999999999835</c:v>
                </c:pt>
                <c:pt idx="684">
                  <c:v>176.79999999999811</c:v>
                </c:pt>
                <c:pt idx="685">
                  <c:v>176.99999999999838</c:v>
                </c:pt>
                <c:pt idx="686">
                  <c:v>177.19999999999808</c:v>
                </c:pt>
                <c:pt idx="687">
                  <c:v>177.39999999999839</c:v>
                </c:pt>
                <c:pt idx="688">
                  <c:v>177.59999999999835</c:v>
                </c:pt>
                <c:pt idx="689">
                  <c:v>177.79999999999805</c:v>
                </c:pt>
                <c:pt idx="690">
                  <c:v>177.99999999999838</c:v>
                </c:pt>
                <c:pt idx="691">
                  <c:v>178.19999999999803</c:v>
                </c:pt>
                <c:pt idx="692">
                  <c:v>178.39999999999839</c:v>
                </c:pt>
                <c:pt idx="693">
                  <c:v>178.59999999999835</c:v>
                </c:pt>
                <c:pt idx="694">
                  <c:v>178.79999999999799</c:v>
                </c:pt>
                <c:pt idx="695">
                  <c:v>178.99999999999835</c:v>
                </c:pt>
                <c:pt idx="696">
                  <c:v>179.19999999999797</c:v>
                </c:pt>
                <c:pt idx="697">
                  <c:v>179.39999999999833</c:v>
                </c:pt>
                <c:pt idx="698">
                  <c:v>179.59999999999832</c:v>
                </c:pt>
                <c:pt idx="699">
                  <c:v>179.79999999999794</c:v>
                </c:pt>
                <c:pt idx="700">
                  <c:v>179.99999999999818</c:v>
                </c:pt>
                <c:pt idx="701">
                  <c:v>180.19999999999791</c:v>
                </c:pt>
                <c:pt idx="702">
                  <c:v>180.39999999999822</c:v>
                </c:pt>
                <c:pt idx="703">
                  <c:v>180.59999999999818</c:v>
                </c:pt>
                <c:pt idx="704">
                  <c:v>180.79999999999788</c:v>
                </c:pt>
                <c:pt idx="705">
                  <c:v>180.99999999999818</c:v>
                </c:pt>
                <c:pt idx="706">
                  <c:v>181.19999999999786</c:v>
                </c:pt>
                <c:pt idx="707">
                  <c:v>181.39999999999822</c:v>
                </c:pt>
                <c:pt idx="708">
                  <c:v>181.59999999999818</c:v>
                </c:pt>
                <c:pt idx="709">
                  <c:v>181.79999999999782</c:v>
                </c:pt>
                <c:pt idx="710">
                  <c:v>181.99999999999818</c:v>
                </c:pt>
                <c:pt idx="711">
                  <c:v>182.1999999999978</c:v>
                </c:pt>
                <c:pt idx="712">
                  <c:v>182.39999999999816</c:v>
                </c:pt>
                <c:pt idx="713">
                  <c:v>182.59999999999815</c:v>
                </c:pt>
                <c:pt idx="714">
                  <c:v>182.79999999999777</c:v>
                </c:pt>
                <c:pt idx="715">
                  <c:v>182.99999999999812</c:v>
                </c:pt>
                <c:pt idx="716">
                  <c:v>183.19999999999774</c:v>
                </c:pt>
                <c:pt idx="717">
                  <c:v>183.3999999999981</c:v>
                </c:pt>
                <c:pt idx="718">
                  <c:v>183.59999999999798</c:v>
                </c:pt>
                <c:pt idx="719">
                  <c:v>183.79999999999771</c:v>
                </c:pt>
                <c:pt idx="720">
                  <c:v>183.99999999999798</c:v>
                </c:pt>
                <c:pt idx="721">
                  <c:v>184.19999999999769</c:v>
                </c:pt>
                <c:pt idx="722">
                  <c:v>184.39999999999802</c:v>
                </c:pt>
                <c:pt idx="723">
                  <c:v>184.59999999999798</c:v>
                </c:pt>
                <c:pt idx="724">
                  <c:v>184.79999999999765</c:v>
                </c:pt>
                <c:pt idx="725">
                  <c:v>184.99999999999798</c:v>
                </c:pt>
                <c:pt idx="726">
                  <c:v>185.19999999999763</c:v>
                </c:pt>
                <c:pt idx="727">
                  <c:v>185.39999999999799</c:v>
                </c:pt>
                <c:pt idx="728">
                  <c:v>185.59999999999798</c:v>
                </c:pt>
                <c:pt idx="729">
                  <c:v>185.7999999999976</c:v>
                </c:pt>
                <c:pt idx="730">
                  <c:v>185.99999999999795</c:v>
                </c:pt>
                <c:pt idx="731">
                  <c:v>186.19999999999757</c:v>
                </c:pt>
                <c:pt idx="732">
                  <c:v>186.39999999999793</c:v>
                </c:pt>
                <c:pt idx="733">
                  <c:v>186.59999999999792</c:v>
                </c:pt>
                <c:pt idx="734">
                  <c:v>186.79999999999754</c:v>
                </c:pt>
                <c:pt idx="735">
                  <c:v>186.9999999999979</c:v>
                </c:pt>
                <c:pt idx="736">
                  <c:v>187.19999999999752</c:v>
                </c:pt>
                <c:pt idx="737">
                  <c:v>187.39999999999785</c:v>
                </c:pt>
                <c:pt idx="738">
                  <c:v>187.59999999999778</c:v>
                </c:pt>
                <c:pt idx="739">
                  <c:v>187.79999999999748</c:v>
                </c:pt>
                <c:pt idx="740">
                  <c:v>187.99999999999778</c:v>
                </c:pt>
                <c:pt idx="741">
                  <c:v>188.19999999999752</c:v>
                </c:pt>
                <c:pt idx="742">
                  <c:v>188.39999999999782</c:v>
                </c:pt>
                <c:pt idx="743">
                  <c:v>188.59999999999778</c:v>
                </c:pt>
                <c:pt idx="744">
                  <c:v>188.79999999999742</c:v>
                </c:pt>
                <c:pt idx="745">
                  <c:v>188.99999999999778</c:v>
                </c:pt>
                <c:pt idx="746">
                  <c:v>189.19999999999752</c:v>
                </c:pt>
                <c:pt idx="747">
                  <c:v>189.39999999999776</c:v>
                </c:pt>
                <c:pt idx="748">
                  <c:v>189.59999999999775</c:v>
                </c:pt>
                <c:pt idx="749">
                  <c:v>189.79999999999737</c:v>
                </c:pt>
                <c:pt idx="750">
                  <c:v>189.99999999999773</c:v>
                </c:pt>
              </c:numCache>
            </c:numRef>
          </c:xVal>
          <c:yVal>
            <c:numRef>
              <c:f>Sheet1!$L$4:$L$754</c:f>
              <c:numCache>
                <c:formatCode>General</c:formatCode>
                <c:ptCount val="751"/>
                <c:pt idx="0">
                  <c:v>5.5935557756406503E-26</c:v>
                </c:pt>
                <c:pt idx="1">
                  <c:v>6.8276480611618058E-26</c:v>
                </c:pt>
                <c:pt idx="2">
                  <c:v>8.3309919248576468E-26</c:v>
                </c:pt>
                <c:pt idx="3">
                  <c:v>1.0161661715847644E-25</c:v>
                </c:pt>
                <c:pt idx="4">
                  <c:v>1.2390110665942431E-25</c:v>
                </c:pt>
                <c:pt idx="5">
                  <c:v>1.5101777614046305E-25</c:v>
                </c:pt>
                <c:pt idx="6">
                  <c:v>1.8400235806156063E-25</c:v>
                </c:pt>
                <c:pt idx="7">
                  <c:v>2.241099504600681E-25</c:v>
                </c:pt>
                <c:pt idx="8">
                  <c:v>2.7286091009501834E-25</c:v>
                </c:pt>
                <c:pt idx="9">
                  <c:v>3.320962257621773E-25</c:v>
                </c:pt>
                <c:pt idx="10">
                  <c:v>4.0404430459910121E-25</c:v>
                </c:pt>
                <c:pt idx="11">
                  <c:v>4.9140149295499077E-25</c:v>
                </c:pt>
                <c:pt idx="12">
                  <c:v>5.9742911925619309E-25</c:v>
                </c:pt>
                <c:pt idx="13">
                  <c:v>7.2607040432501575E-25</c:v>
                </c:pt>
                <c:pt idx="14">
                  <c:v>8.8209125277779359E-25</c:v>
                </c:pt>
                <c:pt idx="15">
                  <c:v>1.0712497388593653E-24</c:v>
                </c:pt>
                <c:pt idx="16">
                  <c:v>1.3005000568912919E-24</c:v>
                </c:pt>
                <c:pt idx="17">
                  <c:v>1.5782378508197044E-24</c:v>
                </c:pt>
                <c:pt idx="18">
                  <c:v>1.9145952053434456E-24</c:v>
                </c:pt>
                <c:pt idx="19">
                  <c:v>2.3217952158551866E-24</c:v>
                </c:pt>
                <c:pt idx="20">
                  <c:v>2.8145780071827645E-24</c:v>
                </c:pt>
                <c:pt idx="21">
                  <c:v>3.4107124028017176E-24</c:v>
                </c:pt>
                <c:pt idx="22">
                  <c:v>4.1316102292299206E-24</c:v>
                </c:pt>
                <c:pt idx="23">
                  <c:v>5.0030635607561217E-24</c:v>
                </c:pt>
                <c:pt idx="24">
                  <c:v>6.0561291696924877E-24</c:v>
                </c:pt>
                <c:pt idx="25">
                  <c:v>7.3281891682924123E-24</c:v>
                </c:pt>
                <c:pt idx="26">
                  <c:v>8.8642224543080484E-24</c:v>
                </c:pt>
                <c:pt idx="27">
                  <c:v>1.0718328273637435E-23</c:v>
                </c:pt>
                <c:pt idx="28">
                  <c:v>1.2955551193112539E-23</c:v>
                </c:pt>
                <c:pt idx="29">
                  <c:v>1.565406627416836E-23</c:v>
                </c:pt>
                <c:pt idx="30">
                  <c:v>1.8907794538217692E-23</c:v>
                </c:pt>
                <c:pt idx="31">
                  <c:v>2.2829532253696942E-23</c:v>
                </c:pt>
                <c:pt idx="32">
                  <c:v>2.7554693551480081E-23</c:v>
                </c:pt>
                <c:pt idx="33">
                  <c:v>3.3245784861210322E-23</c:v>
                </c:pt>
                <c:pt idx="34">
                  <c:v>4.0097752213841718E-23</c:v>
                </c:pt>
                <c:pt idx="35">
                  <c:v>4.8344369234634018E-23</c:v>
                </c:pt>
                <c:pt idx="36">
                  <c:v>5.8265865435305947E-23</c:v>
                </c:pt>
                <c:pt idx="37">
                  <c:v>7.0198032124460273E-23</c:v>
                </c:pt>
                <c:pt idx="38">
                  <c:v>8.4543087978723806E-23</c:v>
                </c:pt>
                <c:pt idx="39">
                  <c:v>1.0178263933613187E-22</c:v>
                </c:pt>
                <c:pt idx="40">
                  <c:v>1.2249313310174836E-22</c:v>
                </c:pt>
                <c:pt idx="41">
                  <c:v>1.4736427457832392E-22</c:v>
                </c:pt>
                <c:pt idx="42">
                  <c:v>1.7722097065614206E-22</c:v>
                </c:pt>
                <c:pt idx="43">
                  <c:v>2.1304946309560853E-22</c:v>
                </c:pt>
                <c:pt idx="44">
                  <c:v>2.5602844003402909E-22</c:v>
                </c:pt>
                <c:pt idx="45">
                  <c:v>3.0756605978282145E-22</c:v>
                </c:pt>
                <c:pt idx="46">
                  <c:v>3.6934399349975856E-22</c:v>
                </c:pt>
                <c:pt idx="47">
                  <c:v>4.4336979718307609E-22</c:v>
                </c:pt>
                <c:pt idx="48">
                  <c:v>5.320391642379142E-22</c:v>
                </c:pt>
                <c:pt idx="49">
                  <c:v>6.3820989419031039E-22</c:v>
                </c:pt>
                <c:pt idx="50">
                  <c:v>7.6528974869969245E-22</c:v>
                </c:pt>
                <c:pt idx="51">
                  <c:v>9.1734076192635329E-22</c:v>
                </c:pt>
                <c:pt idx="52">
                  <c:v>1.0992030392031313E-21</c:v>
                </c:pt>
                <c:pt idx="53">
                  <c:v>1.3166416283460557E-21</c:v>
                </c:pt>
                <c:pt idx="54">
                  <c:v>1.5765206964859575E-21</c:v>
                </c:pt>
                <c:pt idx="55">
                  <c:v>1.887010009210105E-21</c:v>
                </c:pt>
                <c:pt idx="56">
                  <c:v>2.2578296082245617E-21</c:v>
                </c:pt>
                <c:pt idx="57">
                  <c:v>2.7005396422970572E-21</c:v>
                </c:pt>
                <c:pt idx="58">
                  <c:v>3.2288835515631474E-21</c:v>
                </c:pt>
                <c:pt idx="59">
                  <c:v>3.8591942697378121E-21</c:v>
                </c:pt>
                <c:pt idx="60">
                  <c:v>4.6108748302334305E-21</c:v>
                </c:pt>
                <c:pt idx="61">
                  <c:v>5.5069667849224778E-21</c:v>
                </c:pt>
                <c:pt idx="62">
                  <c:v>6.574822220060529E-21</c:v>
                </c:pt>
                <c:pt idx="63">
                  <c:v>7.8468979431952765E-21</c:v>
                </c:pt>
                <c:pt idx="64">
                  <c:v>9.3616936883625657E-21</c:v>
                </c:pt>
                <c:pt idx="65">
                  <c:v>1.1164860027013196E-20</c:v>
                </c:pt>
                <c:pt idx="66">
                  <c:v>1.3310506175164507E-20</c:v>
                </c:pt>
                <c:pt idx="67">
                  <c:v>1.5862743165525951E-20</c:v>
                </c:pt>
                <c:pt idx="68">
                  <c:v>1.8897504037738661E-20</c:v>
                </c:pt>
                <c:pt idx="69">
                  <c:v>2.2504689942998358E-20</c:v>
                </c:pt>
                <c:pt idx="70">
                  <c:v>2.6790699538991806E-20</c:v>
                </c:pt>
                <c:pt idx="71">
                  <c:v>3.1881408974311589E-20</c:v>
                </c:pt>
                <c:pt idx="72">
                  <c:v>3.7925681369348002E-20</c:v>
                </c:pt>
                <c:pt idx="73">
                  <c:v>4.5099498273501114E-20</c:v>
                </c:pt>
                <c:pt idx="74">
                  <c:v>5.3610821442587404E-20</c:v>
                </c:pt>
                <c:pt idx="75">
                  <c:v>6.3705311814706546E-20</c:v>
                </c:pt>
                <c:pt idx="76">
                  <c:v>7.5673054208199443E-20</c:v>
                </c:pt>
                <c:pt idx="77">
                  <c:v>8.9856461533546595E-20</c:v>
                </c:pt>
                <c:pt idx="78">
                  <c:v>1.0665956179628069E-19</c:v>
                </c:pt>
                <c:pt idx="79">
                  <c:v>1.2655890556007491E-19</c:v>
                </c:pt>
                <c:pt idx="80">
                  <c:v>1.5011637163797829E-19</c:v>
                </c:pt>
                <c:pt idx="81">
                  <c:v>1.7799419551334437E-19</c:v>
                </c:pt>
                <c:pt idx="82">
                  <c:v>2.1097259943542261E-19</c:v>
                </c:pt>
                <c:pt idx="83">
                  <c:v>2.4997046653389971E-19</c:v>
                </c:pt>
                <c:pt idx="84">
                  <c:v>2.9606957509477659E-19</c:v>
                </c:pt>
                <c:pt idx="85">
                  <c:v>3.5054299500679617E-19</c:v>
                </c:pt>
                <c:pt idx="86">
                  <c:v>4.1488834825612608E-19</c:v>
                </c:pt>
                <c:pt idx="87">
                  <c:v>4.9086675145200277E-19</c:v>
                </c:pt>
                <c:pt idx="88">
                  <c:v>5.8054839329179398E-19</c:v>
                </c:pt>
                <c:pt idx="89">
                  <c:v>6.8636585660649539E-19</c:v>
                </c:pt>
                <c:pt idx="90">
                  <c:v>8.1117647661627746E-19</c:v>
                </c:pt>
                <c:pt idx="91">
                  <c:v>9.5833523825235299E-19</c:v>
                </c:pt>
                <c:pt idx="92">
                  <c:v>1.1317799604629348E-18</c:v>
                </c:pt>
                <c:pt idx="93">
                  <c:v>1.3361307996179783E-18</c:v>
                </c:pt>
                <c:pt idx="94">
                  <c:v>1.5768064335745994E-18</c:v>
                </c:pt>
                <c:pt idx="95">
                  <c:v>1.8601596697072445E-18</c:v>
                </c:pt>
                <c:pt idx="96">
                  <c:v>2.1936356623626597E-18</c:v>
                </c:pt>
                <c:pt idx="97">
                  <c:v>2.5859564371168955E-18</c:v>
                </c:pt>
                <c:pt idx="98">
                  <c:v>3.0473360116503667E-18</c:v>
                </c:pt>
                <c:pt idx="99">
                  <c:v>3.5897310883975064E-18</c:v>
                </c:pt>
                <c:pt idx="100">
                  <c:v>4.2271330866083852E-18</c:v>
                </c:pt>
                <c:pt idx="101">
                  <c:v>4.975908197447407E-18</c:v>
                </c:pt>
                <c:pt idx="102">
                  <c:v>5.8551932040556917E-18</c:v>
                </c:pt>
                <c:pt idx="103">
                  <c:v>6.8873560307215246E-18</c:v>
                </c:pt>
                <c:pt idx="104">
                  <c:v>8.0985313962310438E-18</c:v>
                </c:pt>
                <c:pt idx="105">
                  <c:v>9.5192435745713916E-18</c:v>
                </c:pt>
                <c:pt idx="106">
                  <c:v>1.1185130144066342E-17</c:v>
                </c:pt>
                <c:pt idx="107">
                  <c:v>1.3137782771165371E-17</c:v>
                </c:pt>
                <c:pt idx="108">
                  <c:v>1.5425723570368309E-17</c:v>
                </c:pt>
                <c:pt idx="109">
                  <c:v>1.8105538456271052E-17</c:v>
                </c:pt>
                <c:pt idx="110">
                  <c:v>2.1243192213725887E-17</c:v>
                </c:pt>
                <c:pt idx="111">
                  <c:v>2.4915553821977372E-17</c:v>
                </c:pt>
                <c:pt idx="112">
                  <c:v>2.9212164952036921E-17</c:v>
                </c:pt>
                <c:pt idx="113">
                  <c:v>3.4237289597674126E-17</c:v>
                </c:pt>
                <c:pt idx="114">
                  <c:v>4.0112288595514818E-17</c:v>
                </c:pt>
                <c:pt idx="115">
                  <c:v>4.6978369448771701E-17</c:v>
                </c:pt>
                <c:pt idx="116">
                  <c:v>5.4999769517679865E-17</c:v>
                </c:pt>
                <c:pt idx="117">
                  <c:v>6.4367439421094847E-17</c:v>
                </c:pt>
                <c:pt idx="118">
                  <c:v>7.5303303571421485E-17</c:v>
                </c:pt>
                <c:pt idx="119">
                  <c:v>8.8065186325617222E-17</c:v>
                </c:pt>
                <c:pt idx="120">
                  <c:v>1.029525054909175E-16</c:v>
                </c:pt>
                <c:pt idx="121">
                  <c:v>1.2031285011749411E-16</c:v>
                </c:pt>
                <c:pt idx="122">
                  <c:v>1.4054957691710085E-16</c:v>
                </c:pt>
                <c:pt idx="123">
                  <c:v>1.6413057958107269E-16</c:v>
                </c:pt>
                <c:pt idx="124">
                  <c:v>1.9159840808988577E-16</c:v>
                </c:pt>
                <c:pt idx="125">
                  <c:v>2.2358194121622746E-16</c:v>
                </c:pt>
                <c:pt idx="126">
                  <c:v>2.6080984528609433E-16</c:v>
                </c:pt>
                <c:pt idx="127">
                  <c:v>3.0412608640249306E-16</c:v>
                </c:pt>
                <c:pt idx="128">
                  <c:v>3.5450780235013548E-16</c:v>
                </c:pt>
                <c:pt idx="129">
                  <c:v>4.1308588496346881E-16</c:v>
                </c:pt>
                <c:pt idx="130">
                  <c:v>4.8116867462270018E-16</c:v>
                </c:pt>
                <c:pt idx="131">
                  <c:v>5.6026922661357886E-16</c:v>
                </c:pt>
                <c:pt idx="132">
                  <c:v>6.5213667533416393E-16</c:v>
                </c:pt>
                <c:pt idx="133">
                  <c:v>7.5879229787439825E-16</c:v>
                </c:pt>
                <c:pt idx="134">
                  <c:v>8.8257096459889715E-16</c:v>
                </c:pt>
                <c:pt idx="135">
                  <c:v>1.0261687624646976E-15</c:v>
                </c:pt>
                <c:pt idx="136">
                  <c:v>1.1926976885271764E-15</c:v>
                </c:pt>
                <c:pt idx="137">
                  <c:v>1.3857484382645651E-15</c:v>
                </c:pt>
                <c:pt idx="138">
                  <c:v>1.6094624580608301E-15</c:v>
                </c:pt>
                <c:pt idx="139">
                  <c:v>1.8686145957732156E-15</c:v>
                </c:pt>
                <c:pt idx="140">
                  <c:v>2.1687078704238941E-15</c:v>
                </c:pt>
                <c:pt idx="141">
                  <c:v>2.5160820946866657E-15</c:v>
                </c:pt>
                <c:pt idx="142">
                  <c:v>2.9180383253631402E-15</c:v>
                </c:pt>
                <c:pt idx="143">
                  <c:v>3.3829813912668839E-15</c:v>
                </c:pt>
                <c:pt idx="144">
                  <c:v>3.920583059149248E-15</c:v>
                </c:pt>
                <c:pt idx="145">
                  <c:v>4.5419687513434989E-15</c:v>
                </c:pt>
                <c:pt idx="146">
                  <c:v>5.2599311291217265E-15</c:v>
                </c:pt>
                <c:pt idx="147">
                  <c:v>6.0891743094831686E-15</c:v>
                </c:pt>
                <c:pt idx="148">
                  <c:v>7.0465929971249746E-15</c:v>
                </c:pt>
                <c:pt idx="149">
                  <c:v>8.1515913954458896E-15</c:v>
                </c:pt>
                <c:pt idx="150">
                  <c:v>9.4264474193253453E-15</c:v>
                </c:pt>
                <c:pt idx="151">
                  <c:v>1.0896728477909531E-14</c:v>
                </c:pt>
                <c:pt idx="152">
                  <c:v>1.2591765938730181E-14</c:v>
                </c:pt>
                <c:pt idx="153">
                  <c:v>1.4545196337541927E-14</c:v>
                </c:pt>
                <c:pt idx="154">
                  <c:v>1.6795578475160578E-14</c:v>
                </c:pt>
                <c:pt idx="155">
                  <c:v>1.9387096758865251E-14</c:v>
                </c:pt>
                <c:pt idx="156">
                  <c:v>2.2370362519034193E-14</c:v>
                </c:pt>
                <c:pt idx="157">
                  <c:v>2.5803326581140732E-14</c:v>
                </c:pt>
                <c:pt idx="158">
                  <c:v>2.9752318120930589E-14</c:v>
                </c:pt>
                <c:pt idx="159">
                  <c:v>3.4293226801006351E-14</c:v>
                </c:pt>
                <c:pt idx="160">
                  <c:v>3.9512847407567674E-14</c:v>
                </c:pt>
                <c:pt idx="161">
                  <c:v>4.5510408707311995E-14</c:v>
                </c:pt>
                <c:pt idx="162">
                  <c:v>5.2399311060759481E-14</c:v>
                </c:pt>
                <c:pt idx="163">
                  <c:v>6.0309100497727543E-14</c:v>
                </c:pt>
                <c:pt idx="164">
                  <c:v>6.9387710526121091E-14</c:v>
                </c:pt>
                <c:pt idx="165">
                  <c:v>7.98040069542142E-14</c:v>
                </c:pt>
                <c:pt idx="166">
                  <c:v>9.1750675512426132E-14</c:v>
                </c:pt>
                <c:pt idx="167">
                  <c:v>1.0544749712244259E-13</c:v>
                </c:pt>
                <c:pt idx="168">
                  <c:v>1.211450613455401E-13</c:v>
                </c:pt>
                <c:pt idx="169">
                  <c:v>1.3912897492166447E-13</c:v>
                </c:pt>
                <c:pt idx="170">
                  <c:v>1.5972462946813724E-13</c:v>
                </c:pt>
                <c:pt idx="171">
                  <c:v>1.8330260043297985E-13</c:v>
                </c:pt>
                <c:pt idx="172">
                  <c:v>2.1028475839408573E-13</c:v>
                </c:pt>
                <c:pt idx="173">
                  <c:v>2.4115118387458745E-13</c:v>
                </c:pt>
                <c:pt idx="174">
                  <c:v>2.764479881319101E-13</c:v>
                </c:pt>
                <c:pt idx="175">
                  <c:v>3.1679615501221779E-13</c:v>
                </c:pt>
                <c:pt idx="176">
                  <c:v>3.6290153309759365E-13</c:v>
                </c:pt>
                <c:pt idx="177">
                  <c:v>4.1556612318147947E-13</c:v>
                </c:pt>
                <c:pt idx="178">
                  <c:v>4.7570082377843827E-13</c:v>
                </c:pt>
                <c:pt idx="179">
                  <c:v>5.4433981711769313E-13</c:v>
                </c:pt>
                <c:pt idx="180">
                  <c:v>6.2265680011877813E-13</c:v>
                </c:pt>
                <c:pt idx="181">
                  <c:v>7.1198328946041133E-13</c:v>
                </c:pt>
                <c:pt idx="182">
                  <c:v>8.1382925731519552E-13</c:v>
                </c:pt>
                <c:pt idx="183">
                  <c:v>9.2990638494917104E-13</c:v>
                </c:pt>
                <c:pt idx="184">
                  <c:v>1.0621542555249157E-12</c:v>
                </c:pt>
                <c:pt idx="185">
                  <c:v>1.2127698454855247E-12</c:v>
                </c:pt>
                <c:pt idx="186">
                  <c:v>1.3842407162598709E-12</c:v>
                </c:pt>
                <c:pt idx="187">
                  <c:v>1.5793823551865267E-12</c:v>
                </c:pt>
                <c:pt idx="188">
                  <c:v>1.8013801670228784E-12</c:v>
                </c:pt>
                <c:pt idx="189">
                  <c:v>2.0538366757578123E-12</c:v>
                </c:pt>
                <c:pt idx="190">
                  <c:v>2.3408245613108349E-12</c:v>
                </c:pt>
                <c:pt idx="191">
                  <c:v>2.6669462277693214E-12</c:v>
                </c:pt>
                <c:pt idx="192">
                  <c:v>3.0374006798528897E-12</c:v>
                </c:pt>
                <c:pt idx="193">
                  <c:v>3.458058573136286E-12</c:v>
                </c:pt>
                <c:pt idx="194">
                  <c:v>3.935546402134635E-12</c:v>
                </c:pt>
                <c:pt idx="195">
                  <c:v>4.4773408996681108E-12</c:v>
                </c:pt>
                <c:pt idx="196">
                  <c:v>5.091874842091773E-12</c:v>
                </c:pt>
                <c:pt idx="197">
                  <c:v>5.7886555892219057E-12</c:v>
                </c:pt>
                <c:pt idx="198">
                  <c:v>6.5783978364499494E-12</c:v>
                </c:pt>
                <c:pt idx="199">
                  <c:v>7.4731722210849681E-12</c:v>
                </c:pt>
                <c:pt idx="200">
                  <c:v>8.486571607005229E-12</c:v>
                </c:pt>
                <c:pt idx="201">
                  <c:v>9.6338970730032231E-12</c:v>
                </c:pt>
                <c:pt idx="202">
                  <c:v>1.0932365852697276E-11</c:v>
                </c:pt>
                <c:pt idx="203">
                  <c:v>1.240134371967254E-11</c:v>
                </c:pt>
                <c:pt idx="204">
                  <c:v>1.4062604582911031E-11</c:v>
                </c:pt>
                <c:pt idx="205">
                  <c:v>1.5940620357098163E-11</c:v>
                </c:pt>
                <c:pt idx="206">
                  <c:v>1.806288450280151E-11</c:v>
                </c:pt>
                <c:pt idx="207">
                  <c:v>2.0460272995817557E-11</c:v>
                </c:pt>
                <c:pt idx="208">
                  <c:v>2.3167446886449375E-11</c:v>
                </c:pt>
                <c:pt idx="209">
                  <c:v>2.6223301051685996E-11</c:v>
                </c:pt>
                <c:pt idx="210">
                  <c:v>2.9671464230095246E-11</c:v>
                </c:pt>
                <c:pt idx="211">
                  <c:v>3.3560855964966582E-11</c:v>
                </c:pt>
                <c:pt idx="212">
                  <c:v>3.7946306670434723E-11</c:v>
                </c:pt>
                <c:pt idx="213">
                  <c:v>4.2889247683038521E-11</c:v>
                </c:pt>
                <c:pt idx="214">
                  <c:v>4.8458478872828349E-11</c:v>
                </c:pt>
                <c:pt idx="215">
                  <c:v>5.473102216968459E-11</c:v>
                </c:pt>
                <c:pt idx="216">
                  <c:v>6.1793070218372039E-11</c:v>
                </c:pt>
                <c:pt idx="217">
                  <c:v>6.9741040316991304E-11</c:v>
                </c:pt>
                <c:pt idx="218">
                  <c:v>7.8682744825476414E-11</c:v>
                </c:pt>
                <c:pt idx="219">
                  <c:v>8.8738690361807949E-11</c:v>
                </c:pt>
                <c:pt idx="220">
                  <c:v>1.0004351934255549E-10</c:v>
                </c:pt>
                <c:pt idx="221">
                  <c:v>1.1274760878078631E-10</c:v>
                </c:pt>
                <c:pt idx="222">
                  <c:v>1.270188427387266E-10</c:v>
                </c:pt>
                <c:pt idx="223">
                  <c:v>1.4304457645597823E-10</c:v>
                </c:pt>
                <c:pt idx="224">
                  <c:v>1.610338119487814E-10</c:v>
                </c:pt>
                <c:pt idx="225">
                  <c:v>1.8121960681474283E-10</c:v>
                </c:pt>
                <c:pt idx="226">
                  <c:v>2.0386174009483373E-10</c:v>
                </c:pt>
                <c:pt idx="227">
                  <c:v>2.2924966135541184E-10</c:v>
                </c:pt>
                <c:pt idx="228">
                  <c:v>2.5770575167398352E-10</c:v>
                </c:pt>
                <c:pt idx="229">
                  <c:v>2.8958892796093436E-10</c:v>
                </c:pt>
                <c:pt idx="230">
                  <c:v>3.2529862504458465E-10</c:v>
                </c:pt>
                <c:pt idx="231">
                  <c:v>3.6527919320891873E-10</c:v>
                </c:pt>
                <c:pt idx="232">
                  <c:v>4.1002475242421068E-10</c:v>
                </c:pt>
                <c:pt idx="233">
                  <c:v>4.6008454837386609E-10</c:v>
                </c:pt>
                <c:pt idx="234">
                  <c:v>5.1606885958147933E-10</c:v>
                </c:pt>
                <c:pt idx="235">
                  <c:v>5.7865550950720477E-10</c:v>
                </c:pt>
                <c:pt idx="236">
                  <c:v>6.4859704244107126E-10</c:v>
                </c:pt>
                <c:pt idx="237">
                  <c:v>7.2672862740380176E-10</c:v>
                </c:pt>
                <c:pt idx="238">
                  <c:v>8.1397676010604689E-10</c:v>
                </c:pt>
                <c:pt idx="239">
                  <c:v>9.1136883935000854E-10</c:v>
                </c:pt>
                <c:pt idx="240">
                  <c:v>1.020043701121273E-9</c:v>
                </c:pt>
                <c:pt idx="241">
                  <c:v>1.1412632010531862E-9</c:v>
                </c:pt>
                <c:pt idx="242">
                  <c:v>1.2764249439943608E-9</c:v>
                </c:pt>
                <c:pt idx="243">
                  <c:v>1.4270762681178458E-9</c:v>
                </c:pt>
                <c:pt idx="244">
                  <c:v>1.5949296004264729E-9</c:v>
                </c:pt>
                <c:pt idx="245">
                  <c:v>1.7818793106848457E-9</c:v>
                </c:pt>
                <c:pt idx="246">
                  <c:v>1.9900202017993244E-9</c:v>
                </c:pt>
                <c:pt idx="247">
                  <c:v>2.2216677865315206E-9</c:v>
                </c:pt>
                <c:pt idx="248">
                  <c:v>2.4793805132301616E-9</c:v>
                </c:pt>
                <c:pt idx="249">
                  <c:v>2.7659841170665609E-9</c:v>
                </c:pt>
                <c:pt idx="250">
                  <c:v>3.0845982881288475E-9</c:v>
                </c:pt>
                <c:pt idx="251">
                  <c:v>3.4386658637451076E-9</c:v>
                </c:pt>
                <c:pt idx="252">
                  <c:v>3.8319847696401481E-9</c:v>
                </c:pt>
                <c:pt idx="253">
                  <c:v>4.2687429530699278E-9</c:v>
                </c:pt>
                <c:pt idx="254">
                  <c:v>4.7535565710061946E-9</c:v>
                </c:pt>
                <c:pt idx="255">
                  <c:v>5.2915117178527019E-9</c:v>
                </c:pt>
                <c:pt idx="256">
                  <c:v>5.8882100001602624E-9</c:v>
                </c:pt>
                <c:pt idx="257">
                  <c:v>6.5498182904717155E-9</c:v>
                </c:pt>
                <c:pt idx="258">
                  <c:v>7.2831230188725203E-9</c:v>
                </c:pt>
                <c:pt idx="259">
                  <c:v>8.0955893891649233E-9</c:v>
                </c:pt>
                <c:pt idx="260">
                  <c:v>8.9954259369325727E-9</c:v>
                </c:pt>
                <c:pt idx="261">
                  <c:v>9.9916548792470164E-9</c:v>
                </c:pt>
                <c:pt idx="262">
                  <c:v>1.1094188740507247E-8</c:v>
                </c:pt>
                <c:pt idx="263">
                  <c:v>1.2313913776041151E-8</c:v>
                </c:pt>
                <c:pt idx="264">
                  <c:v>1.3662780754759374E-8</c:v>
                </c:pt>
                <c:pt idx="265">
                  <c:v>1.5153903704492585E-8</c:v>
                </c:pt>
                <c:pt idx="266">
                  <c:v>1.6801667268810968E-8</c:v>
                </c:pt>
                <c:pt idx="267">
                  <c:v>1.8621843372263766E-8</c:v>
                </c:pt>
                <c:pt idx="268">
                  <c:v>2.0631717942269168E-8</c:v>
                </c:pt>
                <c:pt idx="269">
                  <c:v>2.2850228490476697E-8</c:v>
                </c:pt>
                <c:pt idx="270">
                  <c:v>2.5298113414504459E-8</c:v>
                </c:pt>
                <c:pt idx="271">
                  <c:v>2.7998073942687101E-8</c:v>
                </c:pt>
                <c:pt idx="272">
                  <c:v>3.0974949710055019E-8</c:v>
                </c:pt>
                <c:pt idx="273">
                  <c:v>3.4255909023371333E-8</c:v>
                </c:pt>
                <c:pt idx="274">
                  <c:v>3.7870654946896627E-8</c:v>
                </c:pt>
                <c:pt idx="275">
                  <c:v>4.1851648418805822E-8</c:v>
                </c:pt>
                <c:pt idx="276">
                  <c:v>4.6234349691069708E-8</c:v>
                </c:pt>
                <c:pt idx="277">
                  <c:v>5.1057479473330927E-8</c:v>
                </c:pt>
                <c:pt idx="278">
                  <c:v>5.6363301254058658E-8</c:v>
                </c:pt>
                <c:pt idx="279">
                  <c:v>6.2197926370287105E-8</c:v>
                </c:pt>
                <c:pt idx="280">
                  <c:v>6.8611643500707388E-8</c:v>
                </c:pt>
                <c:pt idx="281">
                  <c:v>7.5659274366062193E-8</c:v>
                </c:pt>
                <c:pt idx="282">
                  <c:v>8.3400557535847642E-8</c:v>
                </c:pt>
                <c:pt idx="283">
                  <c:v>9.1900562361515312E-8</c:v>
                </c:pt>
                <c:pt idx="284">
                  <c:v>1.0123013518389128E-7</c:v>
                </c:pt>
                <c:pt idx="285">
                  <c:v>1.1146638009659129E-7</c:v>
                </c:pt>
                <c:pt idx="286">
                  <c:v>1.2269317668804497E-7</c:v>
                </c:pt>
                <c:pt idx="287">
                  <c:v>1.3500173733255856E-7</c:v>
                </c:pt>
                <c:pt idx="288">
                  <c:v>1.4849120675578294E-7</c:v>
                </c:pt>
                <c:pt idx="289">
                  <c:v>1.6326930676234469E-7</c:v>
                </c:pt>
                <c:pt idx="290">
                  <c:v>1.7945302918323531E-7</c:v>
                </c:pt>
                <c:pt idx="291">
                  <c:v>1.9716938027823202E-7</c:v>
                </c:pt>
                <c:pt idx="292">
                  <c:v>2.1655618001410449E-7</c:v>
                </c:pt>
                <c:pt idx="293">
                  <c:v>2.37762919832963E-7</c:v>
                </c:pt>
                <c:pt idx="294">
                  <c:v>2.6095168272685605E-7</c:v>
                </c:pt>
                <c:pt idx="295">
                  <c:v>2.862981296447546E-7</c:v>
                </c:pt>
                <c:pt idx="296">
                  <c:v>3.1399255647660207E-7</c:v>
                </c:pt>
                <c:pt idx="297">
                  <c:v>3.4424102608597435E-7</c:v>
                </c:pt>
                <c:pt idx="298">
                  <c:v>3.7726658009843992E-7</c:v>
                </c:pt>
                <c:pt idx="299">
                  <c:v>4.1331053539671304E-7</c:v>
                </c:pt>
                <c:pt idx="300">
                  <c:v>4.5263387052631219E-7</c:v>
                </c:pt>
                <c:pt idx="301">
                  <c:v>4.9551870747653888E-7</c:v>
                </c:pt>
                <c:pt idx="302">
                  <c:v>5.4226989457116071E-7</c:v>
                </c:pt>
                <c:pt idx="303">
                  <c:v>5.9321669648098924E-7</c:v>
                </c:pt>
                <c:pt idx="304">
                  <c:v>6.4871459765676207E-7</c:v>
                </c:pt>
                <c:pt idx="305">
                  <c:v>7.0914722577456188E-7</c:v>
                </c:pt>
                <c:pt idx="306">
                  <c:v>7.7492840208791852E-7</c:v>
                </c:pt>
                <c:pt idx="307">
                  <c:v>8.4650432588981307E-7</c:v>
                </c:pt>
                <c:pt idx="308">
                  <c:v>9.2435590060405117E-7</c:v>
                </c:pt>
                <c:pt idx="309">
                  <c:v>1.0090012093484071E-6</c:v>
                </c:pt>
                <c:pt idx="310">
                  <c:v>1.1009981481407339E-6</c:v>
                </c:pt>
                <c:pt idx="311">
                  <c:v>1.2009472252541062E-6</c:v>
                </c:pt>
                <c:pt idx="312">
                  <c:v>1.3094945355665402E-6</c:v>
                </c:pt>
                <c:pt idx="313">
                  <c:v>1.4273349190945321E-6</c:v>
                </c:pt>
                <c:pt idx="314">
                  <c:v>1.5552153132473124E-6</c:v>
                </c:pt>
                <c:pt idx="315">
                  <c:v>1.6939383086882899E-6</c:v>
                </c:pt>
                <c:pt idx="316">
                  <c:v>1.8443659190421958E-6</c:v>
                </c:pt>
                <c:pt idx="317">
                  <c:v>2.0074235750382746E-6</c:v>
                </c:pt>
                <c:pt idx="318">
                  <c:v>2.184104354031864E-6</c:v>
                </c:pt>
                <c:pt idx="319">
                  <c:v>2.3754734561964848E-6</c:v>
                </c:pt>
                <c:pt idx="320">
                  <c:v>2.5826729390255732E-6</c:v>
                </c:pt>
                <c:pt idx="321">
                  <c:v>2.8069267221247759E-6</c:v>
                </c:pt>
                <c:pt idx="322">
                  <c:v>3.049545874612362E-6</c:v>
                </c:pt>
                <c:pt idx="323">
                  <c:v>3.3119341977731677E-6</c:v>
                </c:pt>
                <c:pt idx="324">
                  <c:v>3.5955941159302813E-6</c:v>
                </c:pt>
                <c:pt idx="325">
                  <c:v>3.9021328888053803E-6</c:v>
                </c:pt>
                <c:pt idx="326">
                  <c:v>4.2332691589326696E-6</c:v>
                </c:pt>
                <c:pt idx="327">
                  <c:v>4.5908398479682692E-6</c:v>
                </c:pt>
                <c:pt idx="328">
                  <c:v>4.9768074159975565E-6</c:v>
                </c:pt>
                <c:pt idx="329">
                  <c:v>5.3932674981799489E-6</c:v>
                </c:pt>
                <c:pt idx="330">
                  <c:v>5.8424569332899833E-6</c:v>
                </c:pt>
                <c:pt idx="331">
                  <c:v>6.3267621989001432E-6</c:v>
                </c:pt>
                <c:pt idx="332">
                  <c:v>6.8487282681147601E-6</c:v>
                </c:pt>
                <c:pt idx="333">
                  <c:v>7.4110679028949588E-6</c:v>
                </c:pt>
                <c:pt idx="334">
                  <c:v>8.016671399107491E-6</c:v>
                </c:pt>
                <c:pt idx="335">
                  <c:v>8.6686167984916768E-6</c:v>
                </c:pt>
                <c:pt idx="336">
                  <c:v>9.3701805827525716E-6</c:v>
                </c:pt>
                <c:pt idx="337">
                  <c:v>1.0124848864961812E-5</c:v>
                </c:pt>
                <c:pt idx="338">
                  <c:v>1.0936329093372484E-5</c:v>
                </c:pt>
                <c:pt idx="339">
                  <c:v>1.1808562282624484E-5</c:v>
                </c:pt>
                <c:pt idx="340">
                  <c:v>1.2745735787136682E-5</c:v>
                </c:pt>
                <c:pt idx="341">
                  <c:v>1.3752296631236284E-5</c:v>
                </c:pt>
                <c:pt idx="342">
                  <c:v>1.4832965410273479E-5</c:v>
                </c:pt>
                <c:pt idx="343">
                  <c:v>1.5992750776593102E-5</c:v>
                </c:pt>
                <c:pt idx="344">
                  <c:v>1.7236964523792421E-5</c:v>
                </c:pt>
                <c:pt idx="345">
                  <c:v>1.8571237282173824E-5</c:v>
                </c:pt>
                <c:pt idx="346">
                  <c:v>2.0001534837699282E-5</c:v>
                </c:pt>
                <c:pt idx="347">
                  <c:v>2.1534175086073228E-5</c:v>
                </c:pt>
                <c:pt idx="348">
                  <c:v>2.3175845632802695E-5</c:v>
                </c:pt>
                <c:pt idx="349">
                  <c:v>2.4933622049227605E-5</c:v>
                </c:pt>
                <c:pt idx="350">
                  <c:v>2.6814986793540602E-5</c:v>
                </c:pt>
                <c:pt idx="351">
                  <c:v>2.882784880476787E-5</c:v>
                </c:pt>
                <c:pt idx="352">
                  <c:v>3.0980563776501955E-5</c:v>
                </c:pt>
                <c:pt idx="353">
                  <c:v>3.3281955115913221E-5</c:v>
                </c:pt>
                <c:pt idx="354">
                  <c:v>3.5741335592168206E-5</c:v>
                </c:pt>
                <c:pt idx="355">
                  <c:v>3.8368529676885261E-5</c:v>
                </c:pt>
                <c:pt idx="356">
                  <c:v>4.1173896577626873E-5</c:v>
                </c:pt>
                <c:pt idx="357">
                  <c:v>4.4168353963680023E-5</c:v>
                </c:pt>
                <c:pt idx="358">
                  <c:v>4.7363402381502826E-5</c:v>
                </c:pt>
                <c:pt idx="359">
                  <c:v>5.0771150355201866E-5</c:v>
                </c:pt>
                <c:pt idx="360">
                  <c:v>5.4404340165275101E-5</c:v>
                </c:pt>
                <c:pt idx="361">
                  <c:v>5.8276374296570323E-5</c:v>
                </c:pt>
                <c:pt idx="362">
                  <c:v>6.240134254400442E-5</c:v>
                </c:pt>
                <c:pt idx="363">
                  <c:v>6.6794049762038522E-5</c:v>
                </c:pt>
                <c:pt idx="364">
                  <c:v>7.1470044241204902E-5</c:v>
                </c:pt>
                <c:pt idx="365">
                  <c:v>7.6445646692159327E-5</c:v>
                </c:pt>
                <c:pt idx="366">
                  <c:v>8.1737979814750067E-5</c:v>
                </c:pt>
                <c:pt idx="367">
                  <c:v>8.7364998426481803E-5</c:v>
                </c:pt>
                <c:pt idx="368">
                  <c:v>9.3345520121496892E-5</c:v>
                </c:pt>
                <c:pt idx="369">
                  <c:v>9.9699256427794426E-5</c:v>
                </c:pt>
                <c:pt idx="370">
                  <c:v>1.0644684442687939E-4</c:v>
                </c:pt>
                <c:pt idx="371">
                  <c:v>1.1360987879634703E-4</c:v>
                </c:pt>
                <c:pt idx="372">
                  <c:v>1.2121094423213223E-4</c:v>
                </c:pt>
                <c:pt idx="373">
                  <c:v>1.2927364820317861E-4</c:v>
                </c:pt>
                <c:pt idx="374">
                  <c:v>1.3782265398726816E-4</c:v>
                </c:pt>
                <c:pt idx="375">
                  <c:v>1.4688371393253659E-4</c:v>
                </c:pt>
                <c:pt idx="376">
                  <c:v>1.5648370288494018E-4</c:v>
                </c:pt>
                <c:pt idx="377">
                  <c:v>1.6665065171751563E-4</c:v>
                </c:pt>
                <c:pt idx="378">
                  <c:v>1.7741378089280213E-4</c:v>
                </c:pt>
                <c:pt idx="379">
                  <c:v>1.8880353398518639E-4</c:v>
                </c:pt>
                <c:pt idx="380">
                  <c:v>2.0085161108529829E-4</c:v>
                </c:pt>
                <c:pt idx="381">
                  <c:v>2.1359100200380414E-4</c:v>
                </c:pt>
                <c:pt idx="382">
                  <c:v>2.2705601918720429E-4</c:v>
                </c:pt>
                <c:pt idx="383">
                  <c:v>2.4128233025333206E-4</c:v>
                </c:pt>
                <c:pt idx="384">
                  <c:v>2.5630699004947858E-4</c:v>
                </c:pt>
                <c:pt idx="385">
                  <c:v>2.7216847213105402E-4</c:v>
                </c:pt>
                <c:pt idx="386">
                  <c:v>2.8890669955390511E-4</c:v>
                </c:pt>
                <c:pt idx="387">
                  <c:v>3.0656307486849713E-4</c:v>
                </c:pt>
                <c:pt idx="388">
                  <c:v>3.2518050919924999E-4</c:v>
                </c:pt>
                <c:pt idx="389">
                  <c:v>3.4480345028766433E-4</c:v>
                </c:pt>
                <c:pt idx="390">
                  <c:v>3.6547790937296046E-4</c:v>
                </c:pt>
                <c:pt idx="391">
                  <c:v>3.8725148677947656E-4</c:v>
                </c:pt>
                <c:pt idx="392">
                  <c:v>4.1017339607538598E-4</c:v>
                </c:pt>
                <c:pt idx="393">
                  <c:v>4.3429448666301766E-4</c:v>
                </c:pt>
                <c:pt idx="394">
                  <c:v>4.5966726465672023E-4</c:v>
                </c:pt>
                <c:pt idx="395">
                  <c:v>4.8634591190015419E-4</c:v>
                </c:pt>
                <c:pt idx="396">
                  <c:v>5.1438630297105604E-4</c:v>
                </c:pt>
                <c:pt idx="397">
                  <c:v>5.4384602001784693E-4</c:v>
                </c:pt>
                <c:pt idx="398">
                  <c:v>5.7478436526902418E-4</c:v>
                </c:pt>
                <c:pt idx="399">
                  <c:v>6.0726237105322744E-4</c:v>
                </c:pt>
                <c:pt idx="400">
                  <c:v>6.4134280716498572E-4</c:v>
                </c:pt>
                <c:pt idx="401">
                  <c:v>6.7709018540872427E-4</c:v>
                </c:pt>
                <c:pt idx="402">
                  <c:v>7.145707611514202E-4</c:v>
                </c:pt>
                <c:pt idx="403">
                  <c:v>7.5385253171260803E-4</c:v>
                </c:pt>
                <c:pt idx="404">
                  <c:v>7.9500523141910675E-4</c:v>
                </c:pt>
                <c:pt idx="405">
                  <c:v>8.381003231508657E-4</c:v>
                </c:pt>
                <c:pt idx="406">
                  <c:v>8.8321098620405629E-4</c:v>
                </c:pt>
                <c:pt idx="407">
                  <c:v>9.3041210029748194E-4</c:v>
                </c:pt>
                <c:pt idx="408">
                  <c:v>9.7978022554901238E-4</c:v>
                </c:pt>
                <c:pt idx="409">
                  <c:v>1.0313935782499239E-3</c:v>
                </c:pt>
                <c:pt idx="410">
                  <c:v>1.0853320022667485E-3</c:v>
                </c:pt>
                <c:pt idx="411">
                  <c:v>1.1416769359024607E-3</c:v>
                </c:pt>
                <c:pt idx="412">
                  <c:v>1.2005113740519819E-3</c:v>
                </c:pt>
                <c:pt idx="413">
                  <c:v>1.2619198254902428E-3</c:v>
                </c:pt>
                <c:pt idx="414">
                  <c:v>1.3259882651356935E-3</c:v>
                </c:pt>
                <c:pt idx="415">
                  <c:v>1.3928040811367897E-3</c:v>
                </c:pt>
                <c:pt idx="416">
                  <c:v>1.4624560166347294E-3</c:v>
                </c:pt>
                <c:pt idx="417">
                  <c:v>1.5350341060622499E-3</c:v>
                </c:pt>
                <c:pt idx="418">
                  <c:v>1.6106296058451305E-3</c:v>
                </c:pt>
                <c:pt idx="419">
                  <c:v>1.6893349193811801E-3</c:v>
                </c:pt>
                <c:pt idx="420">
                  <c:v>1.771243516179974E-3</c:v>
                </c:pt>
                <c:pt idx="421">
                  <c:v>1.8564498450561405E-3</c:v>
                </c:pt>
                <c:pt idx="422">
                  <c:v>1.9450492412790559E-3</c:v>
                </c:pt>
                <c:pt idx="423">
                  <c:v>2.0371378275929942E-3</c:v>
                </c:pt>
                <c:pt idx="424">
                  <c:v>2.1328124090332357E-3</c:v>
                </c:pt>
                <c:pt idx="425">
                  <c:v>2.2321703614768293E-3</c:v>
                </c:pt>
                <c:pt idx="426">
                  <c:v>2.3353095138788967E-3</c:v>
                </c:pt>
                <c:pt idx="427">
                  <c:v>2.4423280241611342E-3</c:v>
                </c:pt>
                <c:pt idx="428">
                  <c:v>2.553324248732359E-3</c:v>
                </c:pt>
                <c:pt idx="429">
                  <c:v>2.6683966056377196E-3</c:v>
                </c:pt>
                <c:pt idx="430">
                  <c:v>2.7876434313493892E-3</c:v>
                </c:pt>
                <c:pt idx="431">
                  <c:v>2.9111628312279612E-3</c:v>
                </c:pt>
                <c:pt idx="432">
                  <c:v>3.0390525237024481E-3</c:v>
                </c:pt>
                <c:pt idx="433">
                  <c:v>3.1714096782347202E-3</c:v>
                </c:pt>
                <c:pt idx="434">
                  <c:v>3.308330747153281E-3</c:v>
                </c:pt>
                <c:pt idx="435">
                  <c:v>3.4499112914610458E-3</c:v>
                </c:pt>
                <c:pt idx="436">
                  <c:v>3.5962458007420942E-3</c:v>
                </c:pt>
                <c:pt idx="437">
                  <c:v>3.7474275073128191E-3</c:v>
                </c:pt>
                <c:pt idx="438">
                  <c:v>3.9035481947840536E-3</c:v>
                </c:pt>
                <c:pt idx="439">
                  <c:v>4.0646980012230974E-3</c:v>
                </c:pt>
                <c:pt idx="440">
                  <c:v>4.2309652171250815E-3</c:v>
                </c:pt>
                <c:pt idx="441">
                  <c:v>4.4024360784268926E-3</c:v>
                </c:pt>
                <c:pt idx="442">
                  <c:v>4.5791945548183414E-3</c:v>
                </c:pt>
                <c:pt idx="443">
                  <c:v>4.7613221336282119E-3</c:v>
                </c:pt>
                <c:pt idx="444">
                  <c:v>4.9488975995857724E-3</c:v>
                </c:pt>
                <c:pt idx="445">
                  <c:v>5.1419968107809825E-3</c:v>
                </c:pt>
                <c:pt idx="446">
                  <c:v>5.3406924711690918E-3</c:v>
                </c:pt>
                <c:pt idx="447">
                  <c:v>5.5450538999885762E-3</c:v>
                </c:pt>
                <c:pt idx="448">
                  <c:v>5.7551467984834365E-3</c:v>
                </c:pt>
                <c:pt idx="449">
                  <c:v>5.9710330143427949E-3</c:v>
                </c:pt>
                <c:pt idx="450">
                  <c:v>6.1927703042930311E-3</c:v>
                </c:pt>
                <c:pt idx="451">
                  <c:v>6.4204120952989123E-3</c:v>
                </c:pt>
                <c:pt idx="452">
                  <c:v>6.6540072448503821E-3</c:v>
                </c:pt>
                <c:pt idx="453">
                  <c:v>6.8935998008328924E-3</c:v>
                </c:pt>
                <c:pt idx="454">
                  <c:v>7.1392287614975803E-3</c:v>
                </c:pt>
                <c:pt idx="455">
                  <c:v>7.3909278360668965E-3</c:v>
                </c:pt>
                <c:pt idx="456">
                  <c:v>7.6487252065290234E-3</c:v>
                </c:pt>
                <c:pt idx="457">
                  <c:v>7.9126432911901991E-3</c:v>
                </c:pt>
                <c:pt idx="458">
                  <c:v>8.1826985105712818E-3</c:v>
                </c:pt>
                <c:pt idx="459">
                  <c:v>8.4589010562483233E-3</c:v>
                </c:pt>
                <c:pt idx="460">
                  <c:v>8.7412546632498443E-3</c:v>
                </c:pt>
                <c:pt idx="461">
                  <c:v>9.0297563866366948E-3</c:v>
                </c:pt>
                <c:pt idx="462">
                  <c:v>9.3243963828989248E-3</c:v>
                </c:pt>
                <c:pt idx="463">
                  <c:v>9.6251576968154028E-3</c:v>
                </c:pt>
                <c:pt idx="464">
                  <c:v>9.9320160544263038E-3</c:v>
                </c:pt>
                <c:pt idx="465">
                  <c:v>1.0244939662776681E-2</c:v>
                </c:pt>
                <c:pt idx="466">
                  <c:v>1.0563889017092593E-2</c:v>
                </c:pt>
                <c:pt idx="467">
                  <c:v>1.0888816716051073E-2</c:v>
                </c:pt>
                <c:pt idx="468">
                  <c:v>1.1219667285809899E-2</c:v>
                </c:pt>
                <c:pt idx="469">
                  <c:v>1.1556377013456041E-2</c:v>
                </c:pt>
                <c:pt idx="470">
                  <c:v>1.1898873790532285E-2</c:v>
                </c:pt>
                <c:pt idx="471">
                  <c:v>1.2247076967292599E-2</c:v>
                </c:pt>
                <c:pt idx="472">
                  <c:v>1.2600897218331452E-2</c:v>
                </c:pt>
                <c:pt idx="473">
                  <c:v>1.2960236420218542E-2</c:v>
                </c:pt>
                <c:pt idx="474">
                  <c:v>1.3324987541763205E-2</c:v>
                </c:pt>
                <c:pt idx="475">
                  <c:v>1.3695034547512887E-2</c:v>
                </c:pt>
                <c:pt idx="476">
                  <c:v>1.4070252315077613E-2</c:v>
                </c:pt>
                <c:pt idx="477">
                  <c:v>1.4450506566851731E-2</c:v>
                </c:pt>
                <c:pt idx="478">
                  <c:v>1.4835653816682321E-2</c:v>
                </c:pt>
                <c:pt idx="479">
                  <c:v>1.5225541332012609E-2</c:v>
                </c:pt>
                <c:pt idx="480">
                  <c:v>1.5620007112000981E-2</c:v>
                </c:pt>
                <c:pt idx="481">
                  <c:v>1.6018879882090723E-2</c:v>
                </c:pt>
                <c:pt idx="482">
                  <c:v>1.6421979105473081E-2</c:v>
                </c:pt>
                <c:pt idx="483">
                  <c:v>1.6829115011857548E-2</c:v>
                </c:pt>
                <c:pt idx="484">
                  <c:v>1.7240088643926801E-2</c:v>
                </c:pt>
                <c:pt idx="485">
                  <c:v>1.7654691921819936E-2</c:v>
                </c:pt>
                <c:pt idx="486">
                  <c:v>1.8072707725947129E-2</c:v>
                </c:pt>
                <c:pt idx="487">
                  <c:v>1.8493909998402745E-2</c:v>
                </c:pt>
                <c:pt idx="488">
                  <c:v>1.8918063863199691E-2</c:v>
                </c:pt>
                <c:pt idx="489">
                  <c:v>1.9344925765506144E-2</c:v>
                </c:pt>
                <c:pt idx="490">
                  <c:v>1.977424363002056E-2</c:v>
                </c:pt>
                <c:pt idx="491">
                  <c:v>2.0205757038576692E-2</c:v>
                </c:pt>
                <c:pt idx="492">
                  <c:v>2.0639197427018897E-2</c:v>
                </c:pt>
                <c:pt idx="493">
                  <c:v>2.1074288301345011E-2</c:v>
                </c:pt>
                <c:pt idx="494">
                  <c:v>2.1510745473060956E-2</c:v>
                </c:pt>
                <c:pt idx="495">
                  <c:v>2.1948277313638905E-2</c:v>
                </c:pt>
                <c:pt idx="496">
                  <c:v>2.2386585027927272E-2</c:v>
                </c:pt>
                <c:pt idx="497">
                  <c:v>2.2825362946298392E-2</c:v>
                </c:pt>
                <c:pt idx="498">
                  <c:v>2.3264298835276757E-2</c:v>
                </c:pt>
                <c:pt idx="499">
                  <c:v>2.3703074226332277E-2</c:v>
                </c:pt>
                <c:pt idx="500">
                  <c:v>2.4141364762472441E-2</c:v>
                </c:pt>
                <c:pt idx="501">
                  <c:v>2.4578840562214432E-2</c:v>
                </c:pt>
                <c:pt idx="502">
                  <c:v>2.5015166600464777E-2</c:v>
                </c:pt>
                <c:pt idx="503">
                  <c:v>2.5450003105784182E-2</c:v>
                </c:pt>
                <c:pt idx="504">
                  <c:v>2.5883005973460417E-2</c:v>
                </c:pt>
                <c:pt idx="505">
                  <c:v>2.6313827193763146E-2</c:v>
                </c:pt>
                <c:pt idx="506">
                  <c:v>2.6742115294707072E-2</c:v>
                </c:pt>
                <c:pt idx="507">
                  <c:v>2.7167515798595041E-2</c:v>
                </c:pt>
                <c:pt idx="508">
                  <c:v>2.7589671691570845E-2</c:v>
                </c:pt>
                <c:pt idx="509">
                  <c:v>2.8008223905363151E-2</c:v>
                </c:pt>
                <c:pt idx="510">
                  <c:v>2.8422811810357759E-2</c:v>
                </c:pt>
                <c:pt idx="511">
                  <c:v>2.8833073719092613E-2</c:v>
                </c:pt>
                <c:pt idx="512">
                  <c:v>2.9238647399229496E-2</c:v>
                </c:pt>
                <c:pt idx="513">
                  <c:v>2.9639170595019897E-2</c:v>
                </c:pt>
                <c:pt idx="514">
                  <c:v>3.003428155624201E-2</c:v>
                </c:pt>
                <c:pt idx="515">
                  <c:v>3.0423619573558196E-2</c:v>
                </c:pt>
                <c:pt idx="516">
                  <c:v>3.0806825519203843E-2</c:v>
                </c:pt>
                <c:pt idx="517">
                  <c:v>3.118354239189855E-2</c:v>
                </c:pt>
                <c:pt idx="518">
                  <c:v>3.1553415864838688E-2</c:v>
                </c:pt>
                <c:pt idx="519">
                  <c:v>3.191609483560931E-2</c:v>
                </c:pt>
                <c:pt idx="520">
                  <c:v>3.2271231976837601E-2</c:v>
                </c:pt>
                <c:pt idx="521">
                  <c:v>3.2618484286388798E-2</c:v>
                </c:pt>
                <c:pt idx="522">
                  <c:v>3.2957513635897946E-2</c:v>
                </c:pt>
                <c:pt idx="523">
                  <c:v>3.3287987316414892E-2</c:v>
                </c:pt>
                <c:pt idx="524">
                  <c:v>3.360957857994179E-2</c:v>
                </c:pt>
                <c:pt idx="525">
                  <c:v>3.3921967175633352E-2</c:v>
                </c:pt>
                <c:pt idx="526">
                  <c:v>3.4224839879434837E-2</c:v>
                </c:pt>
                <c:pt idx="527">
                  <c:v>3.4517891015935755E-2</c:v>
                </c:pt>
                <c:pt idx="528">
                  <c:v>3.480082297122624E-2</c:v>
                </c:pt>
                <c:pt idx="529">
                  <c:v>3.5073346695555063E-2</c:v>
                </c:pt>
                <c:pt idx="530">
                  <c:v>3.5335182194603611E-2</c:v>
                </c:pt>
                <c:pt idx="531">
                  <c:v>3.5586059008208874E-2</c:v>
                </c:pt>
                <c:pt idx="532">
                  <c:v>3.5825716675391042E-2</c:v>
                </c:pt>
                <c:pt idx="533">
                  <c:v>3.6053905184568261E-2</c:v>
                </c:pt>
                <c:pt idx="534">
                  <c:v>3.6270385407870448E-2</c:v>
                </c:pt>
                <c:pt idx="535">
                  <c:v>3.6474929518496652E-2</c:v>
                </c:pt>
                <c:pt idx="536">
                  <c:v>3.6667321390096708E-2</c:v>
                </c:pt>
                <c:pt idx="537">
                  <c:v>3.6847356977197612E-2</c:v>
                </c:pt>
                <c:pt idx="538">
                  <c:v>3.7014844675737416E-2</c:v>
                </c:pt>
                <c:pt idx="539">
                  <c:v>3.7169605662816602E-2</c:v>
                </c:pt>
                <c:pt idx="540">
                  <c:v>3.7311474214821082E-2</c:v>
                </c:pt>
                <c:pt idx="541">
                  <c:v>3.7440298003128002E-2</c:v>
                </c:pt>
                <c:pt idx="542">
                  <c:v>3.7555938366652011E-2</c:v>
                </c:pt>
                <c:pt idx="543">
                  <c:v>3.7658270560554263E-2</c:v>
                </c:pt>
                <c:pt idx="544">
                  <c:v>3.7747183980483573E-2</c:v>
                </c:pt>
                <c:pt idx="545">
                  <c:v>3.782258236179243E-2</c:v>
                </c:pt>
                <c:pt idx="546">
                  <c:v>3.7884383953219671E-2</c:v>
                </c:pt>
                <c:pt idx="547">
                  <c:v>3.7932521664603681E-2</c:v>
                </c:pt>
                <c:pt idx="548">
                  <c:v>3.7966943188254242E-2</c:v>
                </c:pt>
                <c:pt idx="549">
                  <c:v>3.7987611093671082E-2</c:v>
                </c:pt>
                <c:pt idx="550">
                  <c:v>3.7994502895374614E-2</c:v>
                </c:pt>
                <c:pt idx="551">
                  <c:v>3.7987611093671082E-2</c:v>
                </c:pt>
                <c:pt idx="552">
                  <c:v>3.7966943188254242E-2</c:v>
                </c:pt>
                <c:pt idx="553">
                  <c:v>3.7932521664603681E-2</c:v>
                </c:pt>
                <c:pt idx="554">
                  <c:v>3.7884383953219671E-2</c:v>
                </c:pt>
                <c:pt idx="555">
                  <c:v>3.782258236179243E-2</c:v>
                </c:pt>
                <c:pt idx="556">
                  <c:v>3.7747183980483573E-2</c:v>
                </c:pt>
                <c:pt idx="557">
                  <c:v>3.7658270560554263E-2</c:v>
                </c:pt>
                <c:pt idx="558">
                  <c:v>3.7555938366652011E-2</c:v>
                </c:pt>
                <c:pt idx="559">
                  <c:v>3.7440298003128002E-2</c:v>
                </c:pt>
                <c:pt idx="560">
                  <c:v>3.7311474214821082E-2</c:v>
                </c:pt>
                <c:pt idx="561">
                  <c:v>3.7169605662816602E-2</c:v>
                </c:pt>
                <c:pt idx="562">
                  <c:v>3.7014844675737416E-2</c:v>
                </c:pt>
                <c:pt idx="563">
                  <c:v>3.6847356977197612E-2</c:v>
                </c:pt>
                <c:pt idx="564">
                  <c:v>3.6667321390096708E-2</c:v>
                </c:pt>
                <c:pt idx="565">
                  <c:v>3.6474929518496652E-2</c:v>
                </c:pt>
                <c:pt idx="566">
                  <c:v>3.6270385407870448E-2</c:v>
                </c:pt>
                <c:pt idx="567">
                  <c:v>3.6053905184568261E-2</c:v>
                </c:pt>
                <c:pt idx="568">
                  <c:v>3.5825716675391042E-2</c:v>
                </c:pt>
                <c:pt idx="569">
                  <c:v>3.5586059008208874E-2</c:v>
                </c:pt>
                <c:pt idx="570">
                  <c:v>3.5335182194603611E-2</c:v>
                </c:pt>
                <c:pt idx="571">
                  <c:v>3.5073346695555063E-2</c:v>
                </c:pt>
                <c:pt idx="572">
                  <c:v>3.480082297122624E-2</c:v>
                </c:pt>
                <c:pt idx="573">
                  <c:v>3.4517891015935755E-2</c:v>
                </c:pt>
                <c:pt idx="574">
                  <c:v>3.4224839879434837E-2</c:v>
                </c:pt>
                <c:pt idx="575">
                  <c:v>3.3921967175633352E-2</c:v>
                </c:pt>
                <c:pt idx="576">
                  <c:v>3.360957857994179E-2</c:v>
                </c:pt>
                <c:pt idx="577">
                  <c:v>3.3287987316414892E-2</c:v>
                </c:pt>
                <c:pt idx="578">
                  <c:v>3.2957513635897946E-2</c:v>
                </c:pt>
                <c:pt idx="579">
                  <c:v>3.2618484286388798E-2</c:v>
                </c:pt>
                <c:pt idx="580">
                  <c:v>3.2271231976837601E-2</c:v>
                </c:pt>
                <c:pt idx="581">
                  <c:v>3.191609483560931E-2</c:v>
                </c:pt>
                <c:pt idx="582">
                  <c:v>3.1553415864838688E-2</c:v>
                </c:pt>
                <c:pt idx="583">
                  <c:v>3.118354239189855E-2</c:v>
                </c:pt>
                <c:pt idx="584">
                  <c:v>3.0806825519203843E-2</c:v>
                </c:pt>
                <c:pt idx="585">
                  <c:v>3.0423619573558196E-2</c:v>
                </c:pt>
                <c:pt idx="586">
                  <c:v>3.003428155624201E-2</c:v>
                </c:pt>
                <c:pt idx="587">
                  <c:v>2.9639170595019897E-2</c:v>
                </c:pt>
                <c:pt idx="588">
                  <c:v>2.9238647399229496E-2</c:v>
                </c:pt>
                <c:pt idx="589">
                  <c:v>2.8833073719092613E-2</c:v>
                </c:pt>
                <c:pt idx="590">
                  <c:v>2.8422811810357759E-2</c:v>
                </c:pt>
                <c:pt idx="591">
                  <c:v>2.8008223905363151E-2</c:v>
                </c:pt>
                <c:pt idx="592">
                  <c:v>2.7589671691570845E-2</c:v>
                </c:pt>
                <c:pt idx="593">
                  <c:v>2.7167515798595041E-2</c:v>
                </c:pt>
                <c:pt idx="594">
                  <c:v>2.6742115294707072E-2</c:v>
                </c:pt>
                <c:pt idx="595">
                  <c:v>2.6313827193763146E-2</c:v>
                </c:pt>
                <c:pt idx="596">
                  <c:v>2.5883005973460417E-2</c:v>
                </c:pt>
                <c:pt idx="597">
                  <c:v>2.5450003105784182E-2</c:v>
                </c:pt>
                <c:pt idx="598">
                  <c:v>2.5015166600464777E-2</c:v>
                </c:pt>
                <c:pt idx="599">
                  <c:v>2.4578840562214432E-2</c:v>
                </c:pt>
                <c:pt idx="600">
                  <c:v>2.4141364762472441E-2</c:v>
                </c:pt>
                <c:pt idx="601">
                  <c:v>2.3703074226332277E-2</c:v>
                </c:pt>
                <c:pt idx="602">
                  <c:v>2.3264298835276757E-2</c:v>
                </c:pt>
                <c:pt idx="603">
                  <c:v>2.2825362946298392E-2</c:v>
                </c:pt>
                <c:pt idx="604">
                  <c:v>2.2386585027927272E-2</c:v>
                </c:pt>
                <c:pt idx="605">
                  <c:v>2.1948277313638905E-2</c:v>
                </c:pt>
                <c:pt idx="606">
                  <c:v>2.1510745473060956E-2</c:v>
                </c:pt>
                <c:pt idx="607">
                  <c:v>2.1074288301345011E-2</c:v>
                </c:pt>
                <c:pt idx="608">
                  <c:v>2.0639197427018897E-2</c:v>
                </c:pt>
                <c:pt idx="609">
                  <c:v>2.0205757038576692E-2</c:v>
                </c:pt>
                <c:pt idx="610">
                  <c:v>1.977424363002056E-2</c:v>
                </c:pt>
                <c:pt idx="611">
                  <c:v>1.9344925765506144E-2</c:v>
                </c:pt>
                <c:pt idx="612">
                  <c:v>1.8918063863199691E-2</c:v>
                </c:pt>
                <c:pt idx="613">
                  <c:v>1.8493909998402745E-2</c:v>
                </c:pt>
                <c:pt idx="614">
                  <c:v>1.8072707725947129E-2</c:v>
                </c:pt>
                <c:pt idx="615">
                  <c:v>1.7654691921819936E-2</c:v>
                </c:pt>
                <c:pt idx="616">
                  <c:v>1.7240088643926801E-2</c:v>
                </c:pt>
                <c:pt idx="617">
                  <c:v>1.6829115011857548E-2</c:v>
                </c:pt>
                <c:pt idx="618">
                  <c:v>1.6421979105473081E-2</c:v>
                </c:pt>
                <c:pt idx="619">
                  <c:v>1.6018879882090723E-2</c:v>
                </c:pt>
                <c:pt idx="620">
                  <c:v>1.5620007112000981E-2</c:v>
                </c:pt>
                <c:pt idx="621">
                  <c:v>1.5225541332012609E-2</c:v>
                </c:pt>
                <c:pt idx="622">
                  <c:v>1.4835653816682321E-2</c:v>
                </c:pt>
                <c:pt idx="623">
                  <c:v>1.4450506566851731E-2</c:v>
                </c:pt>
                <c:pt idx="624">
                  <c:v>1.4070252315077613E-2</c:v>
                </c:pt>
                <c:pt idx="625">
                  <c:v>1.3695034547512887E-2</c:v>
                </c:pt>
                <c:pt idx="626">
                  <c:v>1.3324987541763205E-2</c:v>
                </c:pt>
                <c:pt idx="627">
                  <c:v>1.2960236420218542E-2</c:v>
                </c:pt>
                <c:pt idx="628">
                  <c:v>1.2600897218331452E-2</c:v>
                </c:pt>
                <c:pt idx="629">
                  <c:v>1.2247076967292599E-2</c:v>
                </c:pt>
                <c:pt idx="630">
                  <c:v>1.1898873790532285E-2</c:v>
                </c:pt>
                <c:pt idx="631">
                  <c:v>1.1556377013456041E-2</c:v>
                </c:pt>
                <c:pt idx="632">
                  <c:v>1.1219667285809899E-2</c:v>
                </c:pt>
                <c:pt idx="633">
                  <c:v>1.0888816716051073E-2</c:v>
                </c:pt>
                <c:pt idx="634">
                  <c:v>1.0563889017092593E-2</c:v>
                </c:pt>
                <c:pt idx="635">
                  <c:v>1.0244939662776681E-2</c:v>
                </c:pt>
                <c:pt idx="636">
                  <c:v>9.9320160544263038E-3</c:v>
                </c:pt>
                <c:pt idx="637">
                  <c:v>9.6251576968154028E-3</c:v>
                </c:pt>
                <c:pt idx="638">
                  <c:v>9.3243963828989248E-3</c:v>
                </c:pt>
                <c:pt idx="639">
                  <c:v>9.0297563866366948E-3</c:v>
                </c:pt>
                <c:pt idx="640">
                  <c:v>8.7412546632498443E-3</c:v>
                </c:pt>
                <c:pt idx="641">
                  <c:v>8.4589010562483233E-3</c:v>
                </c:pt>
                <c:pt idx="642">
                  <c:v>8.1826985105712818E-3</c:v>
                </c:pt>
                <c:pt idx="643">
                  <c:v>7.9126432911901991E-3</c:v>
                </c:pt>
                <c:pt idx="644">
                  <c:v>7.6487252065290234E-3</c:v>
                </c:pt>
                <c:pt idx="645">
                  <c:v>7.3909278360668965E-3</c:v>
                </c:pt>
                <c:pt idx="646">
                  <c:v>7.1392287614975803E-3</c:v>
                </c:pt>
                <c:pt idx="647">
                  <c:v>6.8935998008328924E-3</c:v>
                </c:pt>
                <c:pt idx="648">
                  <c:v>6.6540072448503821E-3</c:v>
                </c:pt>
                <c:pt idx="649">
                  <c:v>6.4204120952989123E-3</c:v>
                </c:pt>
                <c:pt idx="650">
                  <c:v>6.1927703042930311E-3</c:v>
                </c:pt>
                <c:pt idx="651">
                  <c:v>5.9710330143427949E-3</c:v>
                </c:pt>
                <c:pt idx="652">
                  <c:v>5.7551467984834365E-3</c:v>
                </c:pt>
                <c:pt idx="653">
                  <c:v>5.5450538999885762E-3</c:v>
                </c:pt>
                <c:pt idx="654">
                  <c:v>5.3406924711690918E-3</c:v>
                </c:pt>
                <c:pt idx="655">
                  <c:v>5.1419968107809825E-3</c:v>
                </c:pt>
                <c:pt idx="656">
                  <c:v>4.9488975995857724E-3</c:v>
                </c:pt>
                <c:pt idx="657">
                  <c:v>4.7613221336282119E-3</c:v>
                </c:pt>
                <c:pt idx="658">
                  <c:v>4.5791945548183414E-3</c:v>
                </c:pt>
                <c:pt idx="659">
                  <c:v>4.4024360784268926E-3</c:v>
                </c:pt>
                <c:pt idx="660">
                  <c:v>4.2309652171250815E-3</c:v>
                </c:pt>
                <c:pt idx="661">
                  <c:v>4.0646980012231243E-3</c:v>
                </c:pt>
                <c:pt idx="662">
                  <c:v>3.9035481947840745E-3</c:v>
                </c:pt>
                <c:pt idx="663">
                  <c:v>3.7474275073128521E-3</c:v>
                </c:pt>
                <c:pt idx="664">
                  <c:v>3.5962458007421372E-3</c:v>
                </c:pt>
                <c:pt idx="665">
                  <c:v>3.4499112914610961E-3</c:v>
                </c:pt>
                <c:pt idx="666">
                  <c:v>3.3083307471533448E-3</c:v>
                </c:pt>
                <c:pt idx="667">
                  <c:v>3.1714096782347882E-3</c:v>
                </c:pt>
                <c:pt idx="668">
                  <c:v>3.0390525237025214E-3</c:v>
                </c:pt>
                <c:pt idx="669">
                  <c:v>2.9111628312280383E-3</c:v>
                </c:pt>
                <c:pt idx="670">
                  <c:v>2.7876434313494794E-3</c:v>
                </c:pt>
                <c:pt idx="671">
                  <c:v>2.668396605637809E-3</c:v>
                </c:pt>
                <c:pt idx="672">
                  <c:v>2.5533242487324539E-3</c:v>
                </c:pt>
                <c:pt idx="673">
                  <c:v>2.4423280241612352E-3</c:v>
                </c:pt>
                <c:pt idx="674">
                  <c:v>2.335309513879003E-3</c:v>
                </c:pt>
                <c:pt idx="675">
                  <c:v>2.2321703614769438E-3</c:v>
                </c:pt>
                <c:pt idx="676">
                  <c:v>2.1328124090333528E-3</c:v>
                </c:pt>
                <c:pt idx="677">
                  <c:v>2.0371378275931013E-3</c:v>
                </c:pt>
                <c:pt idx="678">
                  <c:v>1.9450492412791708E-3</c:v>
                </c:pt>
                <c:pt idx="679">
                  <c:v>1.8564498450562605E-3</c:v>
                </c:pt>
                <c:pt idx="680">
                  <c:v>1.7712435161800941E-3</c:v>
                </c:pt>
                <c:pt idx="681">
                  <c:v>1.6893349193813046E-3</c:v>
                </c:pt>
                <c:pt idx="682">
                  <c:v>1.6106296058452521E-3</c:v>
                </c:pt>
                <c:pt idx="683">
                  <c:v>1.5350341060623681E-3</c:v>
                </c:pt>
                <c:pt idx="684">
                  <c:v>1.4624560166348461E-3</c:v>
                </c:pt>
                <c:pt idx="685">
                  <c:v>1.3928040811369096E-3</c:v>
                </c:pt>
                <c:pt idx="686">
                  <c:v>1.3259882651358147E-3</c:v>
                </c:pt>
                <c:pt idx="687">
                  <c:v>1.2619198254903603E-3</c:v>
                </c:pt>
                <c:pt idx="688">
                  <c:v>1.2005113740521001E-3</c:v>
                </c:pt>
                <c:pt idx="689">
                  <c:v>1.1416769359025801E-3</c:v>
                </c:pt>
                <c:pt idx="690">
                  <c:v>1.0853320022668621E-3</c:v>
                </c:pt>
                <c:pt idx="691">
                  <c:v>1.0313935782500405E-3</c:v>
                </c:pt>
                <c:pt idx="692">
                  <c:v>9.7978022554913078E-4</c:v>
                </c:pt>
                <c:pt idx="693">
                  <c:v>9.3041210029759546E-4</c:v>
                </c:pt>
                <c:pt idx="694">
                  <c:v>8.8321098620416927E-4</c:v>
                </c:pt>
                <c:pt idx="695">
                  <c:v>8.3810032315097499E-4</c:v>
                </c:pt>
                <c:pt idx="696">
                  <c:v>7.950052314192156E-4</c:v>
                </c:pt>
                <c:pt idx="697">
                  <c:v>7.5385253171271482E-4</c:v>
                </c:pt>
                <c:pt idx="698">
                  <c:v>7.1457076115152124E-4</c:v>
                </c:pt>
                <c:pt idx="699">
                  <c:v>6.7709018540882434E-4</c:v>
                </c:pt>
                <c:pt idx="700">
                  <c:v>6.4134280716508524E-4</c:v>
                </c:pt>
                <c:pt idx="701">
                  <c:v>6.072623710533248E-4</c:v>
                </c:pt>
                <c:pt idx="702">
                  <c:v>5.7478436526911948E-4</c:v>
                </c:pt>
                <c:pt idx="703">
                  <c:v>5.4384602001793974E-4</c:v>
                </c:pt>
                <c:pt idx="704">
                  <c:v>5.1438630297114603E-4</c:v>
                </c:pt>
                <c:pt idx="705">
                  <c:v>4.8634591190024033E-4</c:v>
                </c:pt>
                <c:pt idx="706">
                  <c:v>4.5966726465680594E-4</c:v>
                </c:pt>
                <c:pt idx="707">
                  <c:v>4.342944866630986E-4</c:v>
                </c:pt>
                <c:pt idx="708">
                  <c:v>4.1017339607546627E-4</c:v>
                </c:pt>
                <c:pt idx="709">
                  <c:v>3.8725148677955468E-4</c:v>
                </c:pt>
                <c:pt idx="710">
                  <c:v>3.6547790937303684E-4</c:v>
                </c:pt>
                <c:pt idx="711">
                  <c:v>3.4480345028773789E-4</c:v>
                </c:pt>
                <c:pt idx="712">
                  <c:v>3.2518050919931981E-4</c:v>
                </c:pt>
                <c:pt idx="713">
                  <c:v>3.0656307486856538E-4</c:v>
                </c:pt>
                <c:pt idx="714">
                  <c:v>2.8890669955397108E-4</c:v>
                </c:pt>
                <c:pt idx="715">
                  <c:v>2.7216847213111712E-4</c:v>
                </c:pt>
                <c:pt idx="716">
                  <c:v>2.5630699004954076E-4</c:v>
                </c:pt>
                <c:pt idx="717">
                  <c:v>2.4128233025339174E-4</c:v>
                </c:pt>
                <c:pt idx="718">
                  <c:v>2.2705601918726097E-4</c:v>
                </c:pt>
                <c:pt idx="719">
                  <c:v>2.1359100200385916E-4</c:v>
                </c:pt>
                <c:pt idx="720">
                  <c:v>2.0085161108535012E-4</c:v>
                </c:pt>
                <c:pt idx="721">
                  <c:v>1.8880353398523705E-4</c:v>
                </c:pt>
                <c:pt idx="722">
                  <c:v>1.7741378089285078E-4</c:v>
                </c:pt>
                <c:pt idx="723">
                  <c:v>1.6665065171756285E-4</c:v>
                </c:pt>
                <c:pt idx="724">
                  <c:v>1.564837028849852E-4</c:v>
                </c:pt>
                <c:pt idx="725">
                  <c:v>1.4688371393257972E-4</c:v>
                </c:pt>
                <c:pt idx="726">
                  <c:v>1.3782265398730949E-4</c:v>
                </c:pt>
                <c:pt idx="727">
                  <c:v>1.2927364820321813E-4</c:v>
                </c:pt>
                <c:pt idx="728">
                  <c:v>1.2121094423217028E-4</c:v>
                </c:pt>
                <c:pt idx="729">
                  <c:v>1.136098787963835E-4</c:v>
                </c:pt>
                <c:pt idx="730">
                  <c:v>1.0644684442691341E-4</c:v>
                </c:pt>
                <c:pt idx="731">
                  <c:v>9.9699256427827521E-5</c:v>
                </c:pt>
                <c:pt idx="732">
                  <c:v>9.3345520121528226E-5</c:v>
                </c:pt>
                <c:pt idx="733">
                  <c:v>8.7364998426511564E-5</c:v>
                </c:pt>
                <c:pt idx="734">
                  <c:v>8.1737979814778527E-5</c:v>
                </c:pt>
                <c:pt idx="735">
                  <c:v>7.6445646692186703E-5</c:v>
                </c:pt>
                <c:pt idx="736">
                  <c:v>7.1470044241231235E-5</c:v>
                </c:pt>
                <c:pt idx="737">
                  <c:v>6.6794049762063324E-5</c:v>
                </c:pt>
                <c:pt idx="738">
                  <c:v>6.2401342544028123E-5</c:v>
                </c:pt>
                <c:pt idx="739">
                  <c:v>5.8276374296592732E-5</c:v>
                </c:pt>
                <c:pt idx="740">
                  <c:v>5.4404340165296534E-5</c:v>
                </c:pt>
                <c:pt idx="741">
                  <c:v>5.0771150355222033E-5</c:v>
                </c:pt>
                <c:pt idx="742">
                  <c:v>4.7363402381522071E-5</c:v>
                </c:pt>
                <c:pt idx="743">
                  <c:v>4.4168353963698441E-5</c:v>
                </c:pt>
                <c:pt idx="744">
                  <c:v>4.1173896577644152E-5</c:v>
                </c:pt>
                <c:pt idx="745">
                  <c:v>3.8368529676901612E-5</c:v>
                </c:pt>
                <c:pt idx="746">
                  <c:v>3.5741335592183758E-5</c:v>
                </c:pt>
                <c:pt idx="747">
                  <c:v>3.3281955115927912E-5</c:v>
                </c:pt>
                <c:pt idx="748">
                  <c:v>3.0980563776515881E-5</c:v>
                </c:pt>
                <c:pt idx="749">
                  <c:v>2.8827848804781023E-5</c:v>
                </c:pt>
                <c:pt idx="750">
                  <c:v>2.6814986793553128E-5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E9CE-4884-B5BF-3FD9FECAB9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066496"/>
        <c:axId val="43068032"/>
      </c:scatterChart>
      <c:valAx>
        <c:axId val="43066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068032"/>
        <c:crosses val="autoZero"/>
        <c:crossBetween val="midCat"/>
      </c:valAx>
      <c:valAx>
        <c:axId val="43068032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crossAx val="43066496"/>
        <c:crosses val="autoZero"/>
        <c:crossBetween val="midCat"/>
      </c:valAx>
      <c:spPr>
        <a:solidFill>
          <a:srgbClr val="FFFFCC"/>
        </a:solidFill>
      </c:spPr>
    </c:plotArea>
    <c:legend>
      <c:legendPos val="r"/>
      <c:overlay val="0"/>
      <c:spPr>
        <a:solidFill>
          <a:srgbClr val="FFFFCC"/>
        </a:solidFill>
      </c:spPr>
    </c:legend>
    <c:plotVisOnly val="1"/>
    <c:dispBlanksAs val="gap"/>
    <c:showDLblsOverMax val="0"/>
  </c:chart>
  <c:spPr>
    <a:solidFill>
      <a:schemeClr val="bg1">
        <a:lumMod val="75000"/>
      </a:schemeClr>
    </a:solidFill>
  </c:sp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FFCC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A3654-6E41-4EA2-85C6-DA44B222C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3FC6E-8756-4127-AAFB-1370BC069F16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32A20-CAED-4336-8075-C5EBF3616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9A35B-7C62-4D53-8B0D-C0FCD8B7B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B30E2-3836-457B-ACFE-26C8EBD82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84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>
            <a:lvl1pPr>
              <a:defRPr sz="3600" baseline="0">
                <a:solidFill>
                  <a:srgbClr val="FF99FF"/>
                </a:solidFill>
                <a:latin typeface="BatangChe" pitchFamily="49" charset="-12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>
              <a:defRPr sz="2800" baseline="0">
                <a:solidFill>
                  <a:srgbClr val="FF99FF"/>
                </a:solidFill>
                <a:latin typeface="BatangChe" pitchFamily="49" charset="-127"/>
              </a:defRPr>
            </a:lvl1pPr>
            <a:lvl2pPr>
              <a:buFont typeface="Wingdings" pitchFamily="2" charset="2"/>
              <a:buChar char="§"/>
              <a:defRPr sz="2400" baseline="0">
                <a:solidFill>
                  <a:srgbClr val="FF99FF"/>
                </a:solidFill>
                <a:latin typeface="BatangChe" pitchFamily="49" charset="-12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3DF3E-69C4-4AAD-849D-B09CF1A09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107B-C7DA-4BD8-8528-D31AE7A5277D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825F7-4718-44D2-9734-5D7DF5839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CA803-67A6-4C57-B589-FAF9417BC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4D61B-CE21-4CEB-8163-2FF0589B01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02E66-DB35-4507-A17B-8FE4897DB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E1C3A-F295-4905-8BFF-8AD059A8298F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5DDB9-F47B-4BA8-A20F-5CB5E365D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EAB54-0E4D-40EE-977F-9A5B9DC47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5748F-34A9-48DD-928F-13872E1855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249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0227C3-A941-46F4-B03F-C0EC668BE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46ED9-6502-4FCC-8B67-CA68729D7958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34E1EFD-EF96-4F22-9FAE-BD0A0B57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7C44EFD-5F99-4457-A07B-4253B6869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47E47-32CC-4D33-9B30-A8697A31A6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410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8BC5761-72E4-467F-948D-21CC2D2A8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A6AA5-99F5-4F9A-8D68-8BD8EE7BE08A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7A6E9B-EE7F-472A-A149-F29F11EEF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0DB05BD-25C6-46C7-8F36-9698D3859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CFA5E-551F-4995-9499-3F8E7CEA9B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488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E7D0049-0024-4DDA-8D41-F5C5AA27F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9C478-BB93-4ED9-82A5-530BE79C0A79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BCBB3FA-A741-4568-AD9B-C81F2A42B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AB40D62-B825-4DBA-8F66-295083C0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B435D-8BF9-4E60-B1C1-04027C8580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55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112CA9F-CD54-4CF4-9A16-7077B83F4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065D3-ACC9-409C-ACEF-B310DF172770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1142C2C-87C8-45AD-8B11-56227EA8F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D8E034B-2DE4-4327-89C2-FBB8063C2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8F7D4-92B6-4E89-ABD8-8E1A0DF187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2280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D04AAF7-F400-4208-91DB-22D875AC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B8761-DE00-48BC-B939-A98C2C42AFD1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BAC2EE-1B12-44F4-AAE4-9C4760A44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46ACC56-FA9F-4B6F-8750-0AB158253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48DA9-7DDA-44C5-96A0-DEE89CBDC0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5864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8076ECD-1AC3-451F-8A39-3364E7FA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A6917-6371-4966-B352-1B832E43576E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EB9ACC-CEAC-4ADD-90AC-CDF818892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812842-013D-44E0-9B73-9AC22626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2CE5F-361A-4332-9ECD-7249B6BE57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539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6F097-7709-48FB-81C7-393C3ED9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E548F-3962-4196-89BB-41E371D33158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5F099-32EF-4B69-95A3-461595AC7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FE5A1-A580-4674-866E-2598D4A0A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5B267-CDED-48A2-9859-8322FB5938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42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91E0A-D460-4625-89D9-15B6D358A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8A92A-ED04-4CDF-8070-1E8480E97825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56044-7133-4E9D-BA44-F21E783EF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7FA69-99F1-4DBD-B1FE-824855D5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C9CE9-5C86-49B9-BDC5-C726707EBF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141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934AFFF-06A8-4B42-AE9D-C81A10F678E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DE95424-77DB-4E45-8D40-8259F5CDA4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8B6FA-B6EA-499D-99E3-83A8626E8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6A910C-CC17-4AED-B493-F898BA87D2D0}" type="datetimeFigureOut">
              <a:rPr lang="en-US"/>
              <a:pPr>
                <a:defRPr/>
              </a:pPr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0028B-A2B1-42F7-875E-F2838992B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FDA88-C1DA-462B-BCC3-F5644AC39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2EEE8D3-C5AC-4960-943A-6068738FF10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99F7F310-A3C0-484E-BFC4-829F95C058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Violations of Assumptions In Least Squares Regression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4386C0C1-7E7D-4F57-80E0-6174541C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Standard Assumptions in Regression</a:t>
            </a: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33D121AF-7F7F-4897-AAF2-287387281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133600"/>
          </a:xfrm>
        </p:spPr>
        <p:txBody>
          <a:bodyPr/>
          <a:lstStyle/>
          <a:p>
            <a:pPr eaLnBrk="1" hangingPunct="1"/>
            <a:r>
              <a:rPr lang="en-US" altLang="en-US"/>
              <a:t>Errors are Normally Distributed with mean 0</a:t>
            </a:r>
          </a:p>
          <a:p>
            <a:pPr eaLnBrk="1" hangingPunct="1"/>
            <a:r>
              <a:rPr lang="en-US" altLang="en-US"/>
              <a:t>Errors have constant variance</a:t>
            </a:r>
          </a:p>
          <a:p>
            <a:pPr eaLnBrk="1" hangingPunct="1"/>
            <a:r>
              <a:rPr lang="en-US" altLang="en-US"/>
              <a:t>Errors are independent</a:t>
            </a:r>
          </a:p>
          <a:p>
            <a:pPr eaLnBrk="1" hangingPunct="1"/>
            <a:r>
              <a:rPr lang="en-US" altLang="en-US"/>
              <a:t>X is Measured without error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/>
          </a:p>
        </p:txBody>
      </p:sp>
      <p:graphicFrame>
        <p:nvGraphicFramePr>
          <p:cNvPr id="5" name="Chart 4" descr="Normal density">
            <a:extLst>
              <a:ext uri="{FF2B5EF4-FFF2-40B4-BE49-F238E27FC236}">
                <a16:creationId xmlns:a16="http://schemas.microsoft.com/office/drawing/2014/main" id="{CDE21E98-E3A3-4E3C-AF23-B983B336B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249486"/>
              </p:ext>
            </p:extLst>
          </p:nvPr>
        </p:nvGraphicFramePr>
        <p:xfrm>
          <a:off x="152400" y="4038600"/>
          <a:ext cx="50292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77" name="Object 2" descr="Variance-covariamce matrix for errors">
            <a:extLst>
              <a:ext uri="{FF2B5EF4-FFF2-40B4-BE49-F238E27FC236}">
                <a16:creationId xmlns:a16="http://schemas.microsoft.com/office/drawing/2014/main" id="{7434CF7D-78EE-4C36-98A8-FADB495338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462769"/>
              </p:ext>
            </p:extLst>
          </p:nvPr>
        </p:nvGraphicFramePr>
        <p:xfrm>
          <a:off x="5410200" y="4343400"/>
          <a:ext cx="3506788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63700" imgH="939800" progId="Equation.3">
                  <p:embed/>
                </p:oleObj>
              </mc:Choice>
              <mc:Fallback>
                <p:oleObj name="Equation" r:id="rId3" imgW="1663700" imgH="939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4343400"/>
                        <a:ext cx="3506788" cy="19812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45FD619-1924-4E5B-91B9-5BA578A5D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 X</a:t>
            </a:r>
            <a:r>
              <a:rPr lang="en-US" altLang="en-US" baseline="30000"/>
              <a:t>s </a:t>
            </a:r>
            <a:r>
              <a:rPr lang="en-US" altLang="en-US"/>
              <a:t>and OLS Estimators</a:t>
            </a:r>
          </a:p>
        </p:txBody>
      </p:sp>
      <p:graphicFrame>
        <p:nvGraphicFramePr>
          <p:cNvPr id="4099" name="Object 2" descr="Levels of X used in examples">
            <a:extLst>
              <a:ext uri="{FF2B5EF4-FFF2-40B4-BE49-F238E27FC236}">
                <a16:creationId xmlns:a16="http://schemas.microsoft.com/office/drawing/2014/main" id="{452DB7FF-BE96-4B31-A51E-5AC32325A3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4425306"/>
              </p:ext>
            </p:extLst>
          </p:nvPr>
        </p:nvGraphicFramePr>
        <p:xfrm>
          <a:off x="457200" y="1371600"/>
          <a:ext cx="2133600" cy="509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38325" imgH="4391025" progId="Excel.Sheet.12">
                  <p:embed/>
                </p:oleObj>
              </mc:Choice>
              <mc:Fallback>
                <p:oleObj name="Worksheet" r:id="rId2" imgW="1838325" imgH="4391025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71600"/>
                        <a:ext cx="2133600" cy="509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extBox 5">
            <a:extLst>
              <a:ext uri="{FF2B5EF4-FFF2-40B4-BE49-F238E27FC236}">
                <a16:creationId xmlns:a16="http://schemas.microsoft.com/office/drawing/2014/main" id="{80AECF3E-6B1A-4856-BD45-038C8F1BB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371600"/>
            <a:ext cx="335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FF00"/>
                </a:solidFill>
                <a:latin typeface="Calibri" panose="020F0502020204030204" pitchFamily="34" charset="0"/>
              </a:rPr>
              <a:t>“t” is used to imply time ordering</a:t>
            </a:r>
          </a:p>
        </p:txBody>
      </p:sp>
      <p:graphicFrame>
        <p:nvGraphicFramePr>
          <p:cNvPr id="4101" name="Object 3" descr="Simple Linear Regression model, estimators and their variances">
            <a:extLst>
              <a:ext uri="{FF2B5EF4-FFF2-40B4-BE49-F238E27FC236}">
                <a16:creationId xmlns:a16="http://schemas.microsoft.com/office/drawing/2014/main" id="{94A731A4-1EE8-4F67-8005-52425D382E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802958"/>
              </p:ext>
            </p:extLst>
          </p:nvPr>
        </p:nvGraphicFramePr>
        <p:xfrm>
          <a:off x="3124200" y="1981200"/>
          <a:ext cx="5524500" cy="458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81400" imgH="2971800" progId="Equation.3">
                  <p:embed/>
                </p:oleObj>
              </mc:Choice>
              <mc:Fallback>
                <p:oleObj name="Equation" r:id="rId4" imgW="3581400" imgH="297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981200"/>
                        <a:ext cx="5524500" cy="45847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A8260D83-7274-44DB-B63D-27D9E40AA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 Non-Normal Errors  (Shifted Gamma)</a:t>
            </a:r>
          </a:p>
        </p:txBody>
      </p:sp>
      <p:graphicFrame>
        <p:nvGraphicFramePr>
          <p:cNvPr id="4" name="Chart 3" descr="Normal and shifted-Gamma distributions for errors">
            <a:extLst>
              <a:ext uri="{FF2B5EF4-FFF2-40B4-BE49-F238E27FC236}">
                <a16:creationId xmlns:a16="http://schemas.microsoft.com/office/drawing/2014/main" id="{7EC5228D-1129-439C-BA6A-CB8E91B053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137951"/>
              </p:ext>
            </p:extLst>
          </p:nvPr>
        </p:nvGraphicFramePr>
        <p:xfrm>
          <a:off x="381000" y="1066800"/>
          <a:ext cx="8526096" cy="5506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>
            <a:extLst>
              <a:ext uri="{FF2B5EF4-FFF2-40B4-BE49-F238E27FC236}">
                <a16:creationId xmlns:a16="http://schemas.microsoft.com/office/drawing/2014/main" id="{5F4E5F8A-DD55-4FEA-AF63-1C1FBBA95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Errors = (Gamma(2,3.6742)-7.3485)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7AB47C90-F5A9-4D07-B92B-640CBA193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1143000"/>
          </a:xfrm>
        </p:spPr>
        <p:txBody>
          <a:bodyPr/>
          <a:lstStyle/>
          <a:p>
            <a:r>
              <a:rPr lang="en-US" altLang="en-US" dirty="0" err="1"/>
              <a:t>Y</a:t>
            </a:r>
            <a:r>
              <a:rPr lang="en-US" altLang="en-US" baseline="-25000" dirty="0" err="1"/>
              <a:t>t</a:t>
            </a:r>
            <a:r>
              <a:rPr lang="en-US" altLang="en-US" dirty="0"/>
              <a:t> = 50 + 10X</a:t>
            </a:r>
            <a:r>
              <a:rPr lang="en-US" altLang="en-US" baseline="-25000" dirty="0"/>
              <a:t>t</a:t>
            </a:r>
            <a:r>
              <a:rPr lang="en-US" altLang="en-US" dirty="0">
                <a:ea typeface="BatangChe" panose="02030609000101010101" pitchFamily="49" charset="-127"/>
              </a:rPr>
              <a:t> + (</a:t>
            </a:r>
            <a:r>
              <a:rPr lang="en-US" altLang="en-US" dirty="0">
                <a:latin typeface="Symbol" panose="05050102010706020507" pitchFamily="18" charset="2"/>
                <a:ea typeface="BatangChe" panose="02030609000101010101" pitchFamily="49" charset="-127"/>
              </a:rPr>
              <a:t>e</a:t>
            </a:r>
            <a:r>
              <a:rPr lang="en-US" altLang="en-US" baseline="-25000" dirty="0">
                <a:ea typeface="BatangChe" panose="02030609000101010101" pitchFamily="49" charset="-127"/>
              </a:rPr>
              <a:t>t</a:t>
            </a:r>
            <a:r>
              <a:rPr lang="en-US" altLang="en-US" dirty="0">
                <a:ea typeface="BatangChe" panose="02030609000101010101" pitchFamily="49" charset="-127"/>
              </a:rPr>
              <a:t>-7.35) = </a:t>
            </a:r>
            <a:r>
              <a:rPr lang="en-US" altLang="en-US" dirty="0">
                <a:latin typeface="Symbol" panose="05050102010706020507" pitchFamily="18" charset="2"/>
                <a:ea typeface="BatangChe" panose="02030609000101010101" pitchFamily="49" charset="-127"/>
              </a:rPr>
              <a:t>b</a:t>
            </a:r>
            <a:r>
              <a:rPr lang="en-US" altLang="en-US" baseline="-25000" dirty="0">
                <a:ea typeface="BatangChe" panose="02030609000101010101" pitchFamily="49" charset="-127"/>
              </a:rPr>
              <a:t>0</a:t>
            </a:r>
            <a:r>
              <a:rPr lang="en-US" altLang="en-US" baseline="30000" dirty="0">
                <a:ea typeface="BatangChe" panose="02030609000101010101" pitchFamily="49" charset="-127"/>
              </a:rPr>
              <a:t>*</a:t>
            </a:r>
            <a:r>
              <a:rPr lang="en-US" altLang="en-US" dirty="0">
                <a:ea typeface="BatangChe" panose="02030609000101010101" pitchFamily="49" charset="-127"/>
              </a:rPr>
              <a:t>+</a:t>
            </a:r>
            <a:r>
              <a:rPr lang="en-US" altLang="en-US" dirty="0">
                <a:latin typeface="Symbol" panose="05050102010706020507" pitchFamily="18" charset="2"/>
                <a:ea typeface="BatangChe" panose="02030609000101010101" pitchFamily="49" charset="-127"/>
              </a:rPr>
              <a:t>b</a:t>
            </a:r>
            <a:r>
              <a:rPr lang="en-US" altLang="en-US" baseline="-25000" dirty="0">
                <a:ea typeface="BatangChe" panose="02030609000101010101" pitchFamily="49" charset="-127"/>
              </a:rPr>
              <a:t>1</a:t>
            </a:r>
            <a:r>
              <a:rPr lang="en-US" altLang="en-US" dirty="0">
                <a:ea typeface="BatangChe" panose="02030609000101010101" pitchFamily="49" charset="-127"/>
              </a:rPr>
              <a:t>X</a:t>
            </a:r>
            <a:r>
              <a:rPr lang="en-US" altLang="en-US" baseline="-25000" dirty="0">
                <a:ea typeface="BatangChe" panose="02030609000101010101" pitchFamily="49" charset="-127"/>
              </a:rPr>
              <a:t>t</a:t>
            </a:r>
            <a:r>
              <a:rPr lang="en-US" altLang="en-US" dirty="0">
                <a:ea typeface="BatangChe" panose="02030609000101010101" pitchFamily="49" charset="-127"/>
              </a:rPr>
              <a:t>+</a:t>
            </a:r>
            <a:r>
              <a:rPr lang="en-US" altLang="en-US" dirty="0">
                <a:latin typeface="Symbol" panose="05050102010706020507" pitchFamily="18" charset="2"/>
                <a:ea typeface="BatangChe" panose="02030609000101010101" pitchFamily="49" charset="-127"/>
              </a:rPr>
              <a:t>e</a:t>
            </a:r>
            <a:r>
              <a:rPr lang="en-US" altLang="en-US" baseline="-25000" dirty="0">
                <a:ea typeface="BatangChe" panose="02030609000101010101" pitchFamily="49" charset="-127"/>
              </a:rPr>
              <a:t>t</a:t>
            </a:r>
            <a:r>
              <a:rPr lang="en-US" altLang="en-US" baseline="30000" dirty="0">
                <a:ea typeface="BatangChe" panose="02030609000101010101" pitchFamily="49" charset="-127"/>
              </a:rPr>
              <a:t>*</a:t>
            </a:r>
            <a:endParaRPr lang="en-US" altLang="en-US" dirty="0">
              <a:ea typeface="BatangChe" panose="02030609000101010101" pitchFamily="49" charset="-127"/>
            </a:endParaRPr>
          </a:p>
          <a:p>
            <a:r>
              <a:rPr lang="en-US" altLang="en-US"/>
              <a:t>E(</a:t>
            </a:r>
            <a:r>
              <a:rPr lang="en-US" altLang="en-US">
                <a:latin typeface="Symbol" panose="05050102010706020507" pitchFamily="18" charset="2"/>
                <a:ea typeface="BatangChe" panose="02030609000101010101" pitchFamily="49" charset="-127"/>
              </a:rPr>
              <a:t>e</a:t>
            </a:r>
            <a:r>
              <a:rPr lang="en-US" altLang="en-US" baseline="-25000">
                <a:ea typeface="BatangChe" panose="02030609000101010101" pitchFamily="49" charset="-127"/>
              </a:rPr>
              <a:t>t</a:t>
            </a:r>
            <a:r>
              <a:rPr lang="en-US" altLang="en-US" baseline="30000">
                <a:ea typeface="BatangChe" panose="02030609000101010101" pitchFamily="49" charset="-127"/>
              </a:rPr>
              <a:t>*</a:t>
            </a:r>
            <a:r>
              <a:rPr lang="en-US" altLang="en-US">
                <a:ea typeface="BatangChe" panose="02030609000101010101" pitchFamily="49" charset="-127"/>
              </a:rPr>
              <a:t>) = 0</a:t>
            </a:r>
            <a:r>
              <a:rPr lang="en-US" altLang="en-US"/>
              <a:t>    V(</a:t>
            </a:r>
            <a:r>
              <a:rPr lang="en-US" altLang="en-US">
                <a:latin typeface="Symbol" panose="05050102010706020507" pitchFamily="18" charset="2"/>
                <a:ea typeface="BatangChe" panose="02030609000101010101" pitchFamily="49" charset="-127"/>
              </a:rPr>
              <a:t>e</a:t>
            </a:r>
            <a:r>
              <a:rPr lang="en-US" altLang="en-US" baseline="-25000">
                <a:ea typeface="BatangChe" panose="02030609000101010101" pitchFamily="49" charset="-127"/>
              </a:rPr>
              <a:t>t</a:t>
            </a:r>
            <a:r>
              <a:rPr lang="en-US" altLang="en-US" baseline="30000">
                <a:ea typeface="BatangChe" panose="02030609000101010101" pitchFamily="49" charset="-127"/>
              </a:rPr>
              <a:t>*</a:t>
            </a:r>
            <a:r>
              <a:rPr lang="en-US" altLang="en-US">
                <a:ea typeface="BatangChe" panose="02030609000101010101" pitchFamily="49" charset="-127"/>
              </a:rPr>
              <a:t>) = 27</a:t>
            </a:r>
            <a:endParaRPr lang="en-US" altLang="en-US"/>
          </a:p>
          <a:p>
            <a:endParaRPr lang="en-US" altLang="en-US" dirty="0"/>
          </a:p>
        </p:txBody>
      </p:sp>
      <p:graphicFrame>
        <p:nvGraphicFramePr>
          <p:cNvPr id="6148" name="Object 2" descr="True Variance-Covariance matrix for regression coefficients and standard error of simulated estimates">
            <a:extLst>
              <a:ext uri="{FF2B5EF4-FFF2-40B4-BE49-F238E27FC236}">
                <a16:creationId xmlns:a16="http://schemas.microsoft.com/office/drawing/2014/main" id="{EBC6AB61-F942-46AC-A4F7-B0FDC9F3F3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214017"/>
              </p:ext>
            </p:extLst>
          </p:nvPr>
        </p:nvGraphicFramePr>
        <p:xfrm>
          <a:off x="228600" y="2286000"/>
          <a:ext cx="3913188" cy="230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3000" imgH="1422400" progId="Equation.3">
                  <p:embed/>
                </p:oleObj>
              </mc:Choice>
              <mc:Fallback>
                <p:oleObj name="Equation" r:id="rId2" imgW="2413000" imgH="1422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86000"/>
                        <a:ext cx="3913188" cy="2306638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Box 5">
            <a:extLst>
              <a:ext uri="{FF2B5EF4-FFF2-40B4-BE49-F238E27FC236}">
                <a16:creationId xmlns:a16="http://schemas.microsoft.com/office/drawing/2014/main" id="{00C8FB1E-E319-4182-B961-DBDB7B3C2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029200"/>
            <a:ext cx="39624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Based on 100,000 simulations, the 95% CI for </a:t>
            </a:r>
            <a:r>
              <a:rPr lang="en-US" altLang="en-US" dirty="0">
                <a:solidFill>
                  <a:srgbClr val="FF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66FF"/>
                </a:solidFill>
              </a:rPr>
              <a:t>1 </a:t>
            </a:r>
            <a:r>
              <a:rPr lang="en-US" altLang="en-US" dirty="0">
                <a:solidFill>
                  <a:srgbClr val="FF66FF"/>
                </a:solidFill>
              </a:rPr>
              <a:t> contained 10 in 95.05% of the samples.</a:t>
            </a:r>
          </a:p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Average=9.99887, SD=0.3502</a:t>
            </a:r>
          </a:p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Average s</a:t>
            </a:r>
            <a:r>
              <a:rPr lang="en-US" altLang="en-US" baseline="30000" dirty="0">
                <a:solidFill>
                  <a:srgbClr val="FF66FF"/>
                </a:solidFill>
              </a:rPr>
              <a:t>2</a:t>
            </a:r>
            <a:r>
              <a:rPr lang="en-US" altLang="en-US" dirty="0">
                <a:solidFill>
                  <a:srgbClr val="FF66FF"/>
                </a:solidFill>
              </a:rPr>
              <a:t>{b1} = 0.1224804</a:t>
            </a:r>
          </a:p>
        </p:txBody>
      </p:sp>
      <p:pic>
        <p:nvPicPr>
          <p:cNvPr id="3" name="Picture 2" descr="Histogram of simulated slope coefficients">
            <a:extLst>
              <a:ext uri="{FF2B5EF4-FFF2-40B4-BE49-F238E27FC236}">
                <a16:creationId xmlns:a16="http://schemas.microsoft.com/office/drawing/2014/main" id="{CD03B92C-7B8D-4ECE-ABCD-5E183BC89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362200"/>
            <a:ext cx="4572000" cy="40385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>
            <a:extLst>
              <a:ext uri="{FF2B5EF4-FFF2-40B4-BE49-F238E27FC236}">
                <a16:creationId xmlns:a16="http://schemas.microsoft.com/office/drawing/2014/main" id="{5F4E5F8A-DD55-4FEA-AF63-1C1FBBA95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Errors = Scaled t(</a:t>
            </a:r>
            <a:r>
              <a:rPr lang="en-US" dirty="0">
                <a:latin typeface="Symbol" panose="05050102010706020507" pitchFamily="18" charset="2"/>
              </a:rPr>
              <a:t>n=5,m=0,s=</a:t>
            </a:r>
            <a:r>
              <a:rPr lang="en-US" dirty="0">
                <a:latin typeface="Symbol" panose="05050102010706020507" pitchFamily="18" charset="2"/>
                <a:sym typeface="Symbol" panose="05050102010706020507" pitchFamily="18" charset="2"/>
              </a:rPr>
              <a:t>45</a:t>
            </a:r>
            <a:r>
              <a:rPr lang="en-US" dirty="0">
                <a:latin typeface="+mn-lt"/>
                <a:sym typeface="Symbol" panose="05050102010706020507" pitchFamily="18" charset="2"/>
              </a:rPr>
              <a:t>)</a:t>
            </a:r>
            <a:endParaRPr lang="en-US" dirty="0"/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7AB47C90-F5A9-4D07-B92B-640CBA193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639762"/>
          </a:xfrm>
        </p:spPr>
        <p:txBody>
          <a:bodyPr/>
          <a:lstStyle/>
          <a:p>
            <a:r>
              <a:rPr lang="en-US" altLang="en-US" dirty="0" err="1"/>
              <a:t>Y</a:t>
            </a:r>
            <a:r>
              <a:rPr lang="en-US" altLang="en-US" baseline="-25000" dirty="0" err="1"/>
              <a:t>t</a:t>
            </a:r>
            <a:r>
              <a:rPr lang="en-US" altLang="en-US" dirty="0"/>
              <a:t> = 50 + 10X</a:t>
            </a:r>
            <a:r>
              <a:rPr lang="en-US" altLang="en-US" baseline="-25000" dirty="0"/>
              <a:t>t</a:t>
            </a:r>
            <a:r>
              <a:rPr lang="en-US" altLang="en-US" dirty="0">
                <a:ea typeface="BatangChe" panose="02030609000101010101" pitchFamily="49" charset="-127"/>
              </a:rPr>
              <a:t> + </a:t>
            </a:r>
            <a:r>
              <a:rPr lang="en-US" altLang="en-US" dirty="0">
                <a:latin typeface="Symbol" panose="05050102010706020507" pitchFamily="18" charset="2"/>
                <a:ea typeface="BatangChe" panose="02030609000101010101" pitchFamily="49" charset="-127"/>
              </a:rPr>
              <a:t>e</a:t>
            </a:r>
            <a:r>
              <a:rPr lang="en-US" altLang="en-US" baseline="-25000" dirty="0">
                <a:ea typeface="BatangChe" panose="02030609000101010101" pitchFamily="49" charset="-127"/>
              </a:rPr>
              <a:t>t</a:t>
            </a:r>
            <a:r>
              <a:rPr lang="en-US" altLang="en-US" dirty="0">
                <a:ea typeface="BatangChe" panose="02030609000101010101" pitchFamily="49" charset="-127"/>
              </a:rPr>
              <a:t>   </a:t>
            </a:r>
            <a:r>
              <a:rPr lang="en-US" altLang="en-US" dirty="0"/>
              <a:t>E(</a:t>
            </a:r>
            <a:r>
              <a:rPr lang="en-US" altLang="en-US" dirty="0">
                <a:latin typeface="Symbol" panose="05050102010706020507" pitchFamily="18" charset="2"/>
                <a:ea typeface="BatangChe" panose="02030609000101010101" pitchFamily="49" charset="-127"/>
              </a:rPr>
              <a:t>e</a:t>
            </a:r>
            <a:r>
              <a:rPr lang="en-US" altLang="en-US" baseline="-25000" dirty="0">
                <a:ea typeface="BatangChe" panose="02030609000101010101" pitchFamily="49" charset="-127"/>
              </a:rPr>
              <a:t>t</a:t>
            </a:r>
            <a:r>
              <a:rPr lang="en-US" altLang="en-US" baseline="30000" dirty="0">
                <a:ea typeface="BatangChe" panose="02030609000101010101" pitchFamily="49" charset="-127"/>
              </a:rPr>
              <a:t>*</a:t>
            </a:r>
            <a:r>
              <a:rPr lang="en-US" altLang="en-US" dirty="0">
                <a:ea typeface="BatangChe" panose="02030609000101010101" pitchFamily="49" charset="-127"/>
              </a:rPr>
              <a:t>) = 0</a:t>
            </a:r>
            <a:r>
              <a:rPr lang="en-US" altLang="en-US" dirty="0"/>
              <a:t>    V(</a:t>
            </a:r>
            <a:r>
              <a:rPr lang="en-US" altLang="en-US" dirty="0">
                <a:latin typeface="Symbol" panose="05050102010706020507" pitchFamily="18" charset="2"/>
                <a:ea typeface="BatangChe" panose="02030609000101010101" pitchFamily="49" charset="-127"/>
              </a:rPr>
              <a:t>e</a:t>
            </a:r>
            <a:r>
              <a:rPr lang="en-US" altLang="en-US" baseline="-25000" dirty="0">
                <a:ea typeface="BatangChe" panose="02030609000101010101" pitchFamily="49" charset="-127"/>
              </a:rPr>
              <a:t>t</a:t>
            </a:r>
            <a:r>
              <a:rPr lang="en-US" altLang="en-US" baseline="30000" dirty="0">
                <a:ea typeface="BatangChe" panose="02030609000101010101" pitchFamily="49" charset="-127"/>
              </a:rPr>
              <a:t>*</a:t>
            </a:r>
            <a:r>
              <a:rPr lang="en-US" altLang="en-US" dirty="0">
                <a:ea typeface="BatangChe" panose="02030609000101010101" pitchFamily="49" charset="-127"/>
              </a:rPr>
              <a:t>) = 27</a:t>
            </a:r>
            <a:endParaRPr lang="en-US" altLang="en-US" dirty="0"/>
          </a:p>
        </p:txBody>
      </p:sp>
      <p:graphicFrame>
        <p:nvGraphicFramePr>
          <p:cNvPr id="6148" name="Object 2" descr="True Variance-covariance matrix of regression coefficients and standard deviation of the simulated estimates">
            <a:extLst>
              <a:ext uri="{FF2B5EF4-FFF2-40B4-BE49-F238E27FC236}">
                <a16:creationId xmlns:a16="http://schemas.microsoft.com/office/drawing/2014/main" id="{EBC6AB61-F942-46AC-A4F7-B0FDC9F3F3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809568"/>
              </p:ext>
            </p:extLst>
          </p:nvPr>
        </p:nvGraphicFramePr>
        <p:xfrm>
          <a:off x="146050" y="2057400"/>
          <a:ext cx="3931451" cy="222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4600" imgH="1422360" progId="Equation.DSMT4">
                  <p:embed/>
                </p:oleObj>
              </mc:Choice>
              <mc:Fallback>
                <p:oleObj name="Equation" r:id="rId2" imgW="2514600" imgH="1422360" progId="Equation.DSMT4">
                  <p:embed/>
                  <p:pic>
                    <p:nvPicPr>
                      <p:cNvPr id="6148" name="Object 2">
                        <a:extLst>
                          <a:ext uri="{FF2B5EF4-FFF2-40B4-BE49-F238E27FC236}">
                            <a16:creationId xmlns:a16="http://schemas.microsoft.com/office/drawing/2014/main" id="{EBC6AB61-F942-46AC-A4F7-B0FDC9F3F3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" y="2057400"/>
                        <a:ext cx="3931451" cy="2223588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Box 5">
            <a:extLst>
              <a:ext uri="{FF2B5EF4-FFF2-40B4-BE49-F238E27FC236}">
                <a16:creationId xmlns:a16="http://schemas.microsoft.com/office/drawing/2014/main" id="{00C8FB1E-E319-4182-B961-DBDB7B3C2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029200"/>
            <a:ext cx="39624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Based on 100,000 simulations, the 95% CI for </a:t>
            </a:r>
            <a:r>
              <a:rPr lang="en-US" altLang="en-US" dirty="0">
                <a:solidFill>
                  <a:srgbClr val="FF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66FF"/>
                </a:solidFill>
              </a:rPr>
              <a:t>1 </a:t>
            </a:r>
            <a:r>
              <a:rPr lang="en-US" altLang="en-US" dirty="0">
                <a:solidFill>
                  <a:srgbClr val="FF66FF"/>
                </a:solidFill>
              </a:rPr>
              <a:t> contained 10 in 95.16% of the samples.</a:t>
            </a:r>
          </a:p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Average=9.99822, SD=0.34924</a:t>
            </a:r>
          </a:p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Average s</a:t>
            </a:r>
            <a:r>
              <a:rPr lang="en-US" altLang="en-US" baseline="30000" dirty="0">
                <a:solidFill>
                  <a:srgbClr val="FF66FF"/>
                </a:solidFill>
              </a:rPr>
              <a:t>2</a:t>
            </a:r>
            <a:r>
              <a:rPr lang="en-US" altLang="en-US" dirty="0">
                <a:solidFill>
                  <a:srgbClr val="FF66FF"/>
                </a:solidFill>
              </a:rPr>
              <a:t>{b1} = 0.1223469</a:t>
            </a:r>
          </a:p>
        </p:txBody>
      </p:sp>
      <p:pic>
        <p:nvPicPr>
          <p:cNvPr id="3" name="Picture 2" descr="Histogram of simulated regression slopes">
            <a:extLst>
              <a:ext uri="{FF2B5EF4-FFF2-40B4-BE49-F238E27FC236}">
                <a16:creationId xmlns:a16="http://schemas.microsoft.com/office/drawing/2014/main" id="{BAE6EB69-C8F8-48BB-AE21-CC378C9EF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1" y="2209800"/>
            <a:ext cx="4439478" cy="437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55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3C69-A03D-48DC-B983-82F3E3C34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Scaled t-Distribution</a:t>
            </a:r>
          </a:p>
        </p:txBody>
      </p:sp>
      <p:graphicFrame>
        <p:nvGraphicFramePr>
          <p:cNvPr id="3" name="Object 2" descr="Scaled t-distribution with mean and variance">
            <a:extLst>
              <a:ext uri="{FF2B5EF4-FFF2-40B4-BE49-F238E27FC236}">
                <a16:creationId xmlns:a16="http://schemas.microsoft.com/office/drawing/2014/main" id="{9F48D3C3-33EB-470E-B5BE-02E073FC8D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674656"/>
              </p:ext>
            </p:extLst>
          </p:nvPr>
        </p:nvGraphicFramePr>
        <p:xfrm>
          <a:off x="1143000" y="990600"/>
          <a:ext cx="7188200" cy="784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06480" imgH="393480" progId="Equation.DSMT4">
                  <p:embed/>
                </p:oleObj>
              </mc:Choice>
              <mc:Fallback>
                <p:oleObj name="Equation" r:id="rId2" imgW="36064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3000" y="990600"/>
                        <a:ext cx="7188200" cy="784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Plot of Normal and Scaled t-Densities">
            <a:extLst>
              <a:ext uri="{FF2B5EF4-FFF2-40B4-BE49-F238E27FC236}">
                <a16:creationId xmlns:a16="http://schemas.microsoft.com/office/drawing/2014/main" id="{DB24BDD8-E95A-49AF-BE66-3C1069B3BE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06" y="2133600"/>
            <a:ext cx="8663588" cy="412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E9FC9C57-70A7-4507-AF96-30C18FFEA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639762"/>
          </a:xfrm>
        </p:spPr>
        <p:txBody>
          <a:bodyPr>
            <a:normAutofit fontScale="90000"/>
          </a:bodyPr>
          <a:lstStyle/>
          <a:p>
            <a:r>
              <a:rPr lang="en-US" altLang="en-US" sz="2800" dirty="0"/>
              <a:t>Non-Constant Error Variance (Heteroscedasticity)- I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45DE70AF-5B04-410F-91C8-F2C3878FC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600200"/>
          </a:xfrm>
        </p:spPr>
        <p:txBody>
          <a:bodyPr/>
          <a:lstStyle/>
          <a:p>
            <a:r>
              <a:rPr lang="en-US" altLang="en-US"/>
              <a:t>Mean: E(Y|X) = </a:t>
            </a:r>
            <a:r>
              <a:rPr lang="en-US" altLang="en-US"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latin typeface="Symbol" panose="05050102010706020507" pitchFamily="18" charset="2"/>
              </a:rPr>
              <a:t>0</a:t>
            </a:r>
            <a:r>
              <a:rPr lang="en-US" altLang="en-US">
                <a:latin typeface="Symbol" panose="05050102010706020507" pitchFamily="18" charset="2"/>
              </a:rPr>
              <a:t> + b</a:t>
            </a:r>
            <a:r>
              <a:rPr lang="en-US" altLang="en-US" baseline="-25000">
                <a:latin typeface="Symbol" panose="05050102010706020507" pitchFamily="18" charset="2"/>
              </a:rPr>
              <a:t>1</a:t>
            </a:r>
            <a:r>
              <a:rPr lang="en-US" altLang="en-US" baseline="-25000">
                <a:ea typeface="BatangChe" panose="02030609000101010101" pitchFamily="49" charset="-127"/>
              </a:rPr>
              <a:t> </a:t>
            </a:r>
            <a:r>
              <a:rPr lang="en-US" altLang="en-US">
                <a:ea typeface="BatangChe" panose="02030609000101010101" pitchFamily="49" charset="-127"/>
              </a:rPr>
              <a:t>X = 50 + 10X</a:t>
            </a:r>
          </a:p>
          <a:p>
            <a:r>
              <a:rPr lang="en-US" altLang="en-US">
                <a:ea typeface="BatangChe" panose="02030609000101010101" pitchFamily="49" charset="-127"/>
              </a:rPr>
              <a:t>Standard Deviation: </a:t>
            </a:r>
            <a:r>
              <a:rPr lang="en-US" altLang="en-US">
                <a:latin typeface="Symbol" panose="05050102010706020507" pitchFamily="18" charset="2"/>
                <a:ea typeface="BatangChe" panose="02030609000101010101" pitchFamily="49" charset="-127"/>
              </a:rPr>
              <a:t>s</a:t>
            </a:r>
            <a:r>
              <a:rPr lang="en-US" altLang="en-US" baseline="-25000">
                <a:ea typeface="BatangChe" panose="02030609000101010101" pitchFamily="49" charset="-127"/>
              </a:rPr>
              <a:t>Y|X </a:t>
            </a:r>
            <a:r>
              <a:rPr lang="en-US" altLang="en-US">
                <a:ea typeface="BatangChe" panose="02030609000101010101" pitchFamily="49" charset="-127"/>
              </a:rPr>
              <a:t>= X + 0.5 </a:t>
            </a:r>
          </a:p>
          <a:p>
            <a:r>
              <a:rPr lang="en-US" altLang="en-US">
                <a:ea typeface="BatangChe" panose="02030609000101010101" pitchFamily="49" charset="-127"/>
              </a:rPr>
              <a:t>Distribution: Normal</a:t>
            </a:r>
            <a:endParaRPr lang="en-US" altLang="en-US"/>
          </a:p>
        </p:txBody>
      </p:sp>
      <p:graphicFrame>
        <p:nvGraphicFramePr>
          <p:cNvPr id="7172" name="Object 2" descr="Structure of mean and variance for the heteroscedastic example">
            <a:extLst>
              <a:ext uri="{FF2B5EF4-FFF2-40B4-BE49-F238E27FC236}">
                <a16:creationId xmlns:a16="http://schemas.microsoft.com/office/drawing/2014/main" id="{FF3ECD72-8F4D-4ED9-B201-169EFA114D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3575082"/>
              </p:ext>
            </p:extLst>
          </p:nvPr>
        </p:nvGraphicFramePr>
        <p:xfrm>
          <a:off x="533400" y="3124200"/>
          <a:ext cx="2562225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838325" imgH="2295525" progId="Excel.Sheet.12">
                  <p:embed/>
                </p:oleObj>
              </mc:Choice>
              <mc:Fallback>
                <p:oleObj name="Worksheet" r:id="rId2" imgW="1838325" imgH="2295525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124200"/>
                        <a:ext cx="2562225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 descr="Plot of simulated distributions">
            <a:extLst>
              <a:ext uri="{FF2B5EF4-FFF2-40B4-BE49-F238E27FC236}">
                <a16:creationId xmlns:a16="http://schemas.microsoft.com/office/drawing/2014/main" id="{66E71C99-08F7-4ED1-9250-F443AFD54A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1496"/>
              </p:ext>
            </p:extLst>
          </p:nvPr>
        </p:nvGraphicFramePr>
        <p:xfrm>
          <a:off x="3886200" y="3048000"/>
          <a:ext cx="5021659" cy="3529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AF01B6EB-E55D-4384-B7F1-85638C290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563562"/>
          </a:xfrm>
        </p:spPr>
        <p:txBody>
          <a:bodyPr>
            <a:normAutofit fontScale="90000"/>
          </a:bodyPr>
          <a:lstStyle/>
          <a:p>
            <a:r>
              <a:rPr lang="en-US" altLang="en-US" sz="2800" dirty="0"/>
              <a:t>Non-Constant Error Variance (Heteroscedasticity) - II</a:t>
            </a:r>
          </a:p>
        </p:txBody>
      </p:sp>
      <p:graphicFrame>
        <p:nvGraphicFramePr>
          <p:cNvPr id="8195" name="Object 2" descr="True Variance-covariance matrix of regression coefficients and standard deviation of the simulated estimates">
            <a:extLst>
              <a:ext uri="{FF2B5EF4-FFF2-40B4-BE49-F238E27FC236}">
                <a16:creationId xmlns:a16="http://schemas.microsoft.com/office/drawing/2014/main" id="{9CF5EBE3-5371-4632-9019-DDC67B0DE4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937409"/>
              </p:ext>
            </p:extLst>
          </p:nvPr>
        </p:nvGraphicFramePr>
        <p:xfrm>
          <a:off x="228600" y="990600"/>
          <a:ext cx="4614863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02100" imgH="3454400" progId="Equation.3">
                  <p:embed/>
                </p:oleObj>
              </mc:Choice>
              <mc:Fallback>
                <p:oleObj name="Equation" r:id="rId2" imgW="4102100" imgH="3454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990600"/>
                        <a:ext cx="4614863" cy="38862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Box 4">
            <a:extLst>
              <a:ext uri="{FF2B5EF4-FFF2-40B4-BE49-F238E27FC236}">
                <a16:creationId xmlns:a16="http://schemas.microsoft.com/office/drawing/2014/main" id="{3ED2B2D3-D3A3-4B86-BBC1-E432BA2DF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029200"/>
            <a:ext cx="44196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Based on 100,000 simulations, the 95% CI for </a:t>
            </a:r>
            <a:r>
              <a:rPr lang="en-US" altLang="en-US" dirty="0">
                <a:solidFill>
                  <a:srgbClr val="FF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66FF"/>
                </a:solidFill>
              </a:rPr>
              <a:t>1 </a:t>
            </a:r>
            <a:r>
              <a:rPr lang="en-US" altLang="en-US" dirty="0">
                <a:solidFill>
                  <a:srgbClr val="FF66FF"/>
                </a:solidFill>
              </a:rPr>
              <a:t> contained 10 in 92.62% of the samples.</a:t>
            </a:r>
          </a:p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Average=10.0023, SD = 0.46645</a:t>
            </a:r>
          </a:p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Average s</a:t>
            </a:r>
            <a:r>
              <a:rPr lang="en-US" altLang="en-US" baseline="30000" dirty="0">
                <a:solidFill>
                  <a:srgbClr val="FF66FF"/>
                </a:solidFill>
              </a:rPr>
              <a:t>2</a:t>
            </a:r>
            <a:r>
              <a:rPr lang="en-US" altLang="en-US" dirty="0">
                <a:solidFill>
                  <a:srgbClr val="FF66FF"/>
                </a:solidFill>
              </a:rPr>
              <a:t>{b1} = 0.18111 &lt;  0.2184</a:t>
            </a:r>
          </a:p>
        </p:txBody>
      </p:sp>
      <p:pic>
        <p:nvPicPr>
          <p:cNvPr id="3" name="Picture 2" descr="Histogram of simulated slope estimates">
            <a:extLst>
              <a:ext uri="{FF2B5EF4-FFF2-40B4-BE49-F238E27FC236}">
                <a16:creationId xmlns:a16="http://schemas.microsoft.com/office/drawing/2014/main" id="{5A3903E0-FB70-4634-A4C7-086AE274CA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086" y="990600"/>
            <a:ext cx="3771314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54271-543A-4F5D-843A-2A938FFC8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Correlated Errors - I</a:t>
            </a:r>
          </a:p>
        </p:txBody>
      </p:sp>
      <p:graphicFrame>
        <p:nvGraphicFramePr>
          <p:cNvPr id="9219" name="Object 2" descr="Structure of autocorrelated errors - AR(1) process">
            <a:extLst>
              <a:ext uri="{FF2B5EF4-FFF2-40B4-BE49-F238E27FC236}">
                <a16:creationId xmlns:a16="http://schemas.microsoft.com/office/drawing/2014/main" id="{6F492D0C-312C-474B-9110-EE5510B0AE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98355"/>
              </p:ext>
            </p:extLst>
          </p:nvPr>
        </p:nvGraphicFramePr>
        <p:xfrm>
          <a:off x="1676400" y="914400"/>
          <a:ext cx="5943600" cy="492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87700" imgH="2641600" progId="Equation.3">
                  <p:embed/>
                </p:oleObj>
              </mc:Choice>
              <mc:Fallback>
                <p:oleObj name="Equation" r:id="rId2" imgW="3187700" imgH="2641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914400"/>
                        <a:ext cx="5943600" cy="492601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Box 5">
            <a:extLst>
              <a:ext uri="{FF2B5EF4-FFF2-40B4-BE49-F238E27FC236}">
                <a16:creationId xmlns:a16="http://schemas.microsoft.com/office/drawing/2014/main" id="{B49FD2CD-626E-41FA-BDF6-6AF96F0BF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6324600"/>
            <a:ext cx="533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solidFill>
                  <a:srgbClr val="FF66FF"/>
                </a:solidFill>
              </a:rPr>
              <a:t>Example:  </a:t>
            </a:r>
            <a:r>
              <a:rPr lang="en-US" altLang="en-US" sz="2400">
                <a:solidFill>
                  <a:srgbClr val="FF66FF"/>
                </a:solidFill>
                <a:latin typeface="Symbol" panose="05050102010706020507" pitchFamily="18" charset="2"/>
              </a:rPr>
              <a:t>s</a:t>
            </a:r>
            <a:r>
              <a:rPr lang="en-US" altLang="en-US" sz="2400" baseline="30000">
                <a:solidFill>
                  <a:srgbClr val="FF66FF"/>
                </a:solidFill>
              </a:rPr>
              <a:t>2</a:t>
            </a:r>
            <a:r>
              <a:rPr lang="en-US" altLang="en-US" sz="2400">
                <a:solidFill>
                  <a:srgbClr val="FF66FF"/>
                </a:solidFill>
              </a:rPr>
              <a:t>=  9, </a:t>
            </a:r>
            <a:r>
              <a:rPr lang="en-US" altLang="en-US" sz="2400">
                <a:solidFill>
                  <a:srgbClr val="FF66FF"/>
                </a:solidFill>
                <a:latin typeface="Symbol" panose="05050102010706020507" pitchFamily="18" charset="2"/>
              </a:rPr>
              <a:t>r</a:t>
            </a:r>
            <a:r>
              <a:rPr lang="en-US" altLang="en-US" sz="2400">
                <a:solidFill>
                  <a:srgbClr val="FF66FF"/>
                </a:solidFill>
              </a:rPr>
              <a:t>=0.5, n=22</a:t>
            </a:r>
            <a:endParaRPr lang="en-US" altLang="en-US" sz="2400">
              <a:solidFill>
                <a:srgbClr val="FF66FF"/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5FD6A-D137-418B-B8C8-92EA415AB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Correlated Errors - II</a:t>
            </a:r>
          </a:p>
        </p:txBody>
      </p:sp>
      <p:graphicFrame>
        <p:nvGraphicFramePr>
          <p:cNvPr id="10243" name="Object 2" descr="True Variance-covariance matrix of regression coefficients and standard deviation of the simulated estimates">
            <a:extLst>
              <a:ext uri="{FF2B5EF4-FFF2-40B4-BE49-F238E27FC236}">
                <a16:creationId xmlns:a16="http://schemas.microsoft.com/office/drawing/2014/main" id="{7CA870D9-248B-4B62-AC06-6E6F7B6115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757615"/>
              </p:ext>
            </p:extLst>
          </p:nvPr>
        </p:nvGraphicFramePr>
        <p:xfrm>
          <a:off x="152400" y="990600"/>
          <a:ext cx="5029200" cy="384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1000" imgH="3200400" progId="Equation.3">
                  <p:embed/>
                </p:oleObj>
              </mc:Choice>
              <mc:Fallback>
                <p:oleObj name="Equation" r:id="rId2" imgW="4191000" imgH="3200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990600"/>
                        <a:ext cx="5029200" cy="384016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Box 6">
            <a:extLst>
              <a:ext uri="{FF2B5EF4-FFF2-40B4-BE49-F238E27FC236}">
                <a16:creationId xmlns:a16="http://schemas.microsoft.com/office/drawing/2014/main" id="{11F47E07-71B9-4D75-8EE6-71D786EE0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81600"/>
            <a:ext cx="44196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66FF"/>
                </a:solidFill>
              </a:rPr>
              <a:t>Based on 100,000 simulations, the 95% CI for </a:t>
            </a:r>
            <a:r>
              <a:rPr lang="en-US" altLang="en-US">
                <a:solidFill>
                  <a:srgbClr val="FF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solidFill>
                  <a:srgbClr val="FF66FF"/>
                </a:solidFill>
              </a:rPr>
              <a:t>1 </a:t>
            </a:r>
            <a:r>
              <a:rPr lang="en-US" altLang="en-US">
                <a:solidFill>
                  <a:srgbClr val="FF66FF"/>
                </a:solidFill>
              </a:rPr>
              <a:t> contained 10 in 84.56% of the samples.</a:t>
            </a:r>
          </a:p>
          <a:p>
            <a:pPr eaLnBrk="1" hangingPunct="1"/>
            <a:r>
              <a:rPr lang="en-US" altLang="en-US">
                <a:solidFill>
                  <a:srgbClr val="FF66FF"/>
                </a:solidFill>
              </a:rPr>
              <a:t>Average=10.00216, SD=0.3039251</a:t>
            </a:r>
          </a:p>
          <a:p>
            <a:pPr eaLnBrk="1" hangingPunct="1"/>
            <a:r>
              <a:rPr lang="en-US" altLang="en-US">
                <a:solidFill>
                  <a:srgbClr val="FF66FF"/>
                </a:solidFill>
              </a:rPr>
              <a:t>Average s</a:t>
            </a:r>
            <a:r>
              <a:rPr lang="en-US" altLang="en-US" baseline="30000">
                <a:solidFill>
                  <a:srgbClr val="FF66FF"/>
                </a:solidFill>
              </a:rPr>
              <a:t>2</a:t>
            </a:r>
            <a:r>
              <a:rPr lang="en-US" altLang="en-US">
                <a:solidFill>
                  <a:srgbClr val="FF66FF"/>
                </a:solidFill>
              </a:rPr>
              <a:t>(b1) = 0.0476444 &lt;  0.092157</a:t>
            </a:r>
          </a:p>
        </p:txBody>
      </p:sp>
      <p:pic>
        <p:nvPicPr>
          <p:cNvPr id="4" name="Picture 3" descr="Histogram of simulated slope coefficients">
            <a:extLst>
              <a:ext uri="{FF2B5EF4-FFF2-40B4-BE49-F238E27FC236}">
                <a16:creationId xmlns:a16="http://schemas.microsoft.com/office/drawing/2014/main" id="{6449F4EE-737A-42A8-82B2-2D080ED66C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06" y="990600"/>
            <a:ext cx="3611177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4EF9A63E-1FB2-4FDF-8C04-960D134A5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dirty="0"/>
              <a:t>Measurement Error in X - I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F5D51557-47A4-4D71-B648-3A1E44499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2667000"/>
          </a:xfrm>
        </p:spPr>
        <p:txBody>
          <a:bodyPr/>
          <a:lstStyle/>
          <a:p>
            <a:r>
              <a:rPr lang="en-US" altLang="en-US"/>
              <a:t>Z=True Value of Independent Variable (Unobserved)</a:t>
            </a:r>
          </a:p>
          <a:p>
            <a:r>
              <a:rPr lang="en-US" altLang="en-US"/>
              <a:t>X=Observed Value of Independent Variable</a:t>
            </a:r>
          </a:p>
          <a:p>
            <a:r>
              <a:rPr lang="en-US" altLang="en-US"/>
              <a:t>X=Z+U (Z can be fixed or random)</a:t>
            </a:r>
          </a:p>
          <a:p>
            <a:r>
              <a:rPr lang="en-US" altLang="en-US"/>
              <a:t>Z, U independent (assumed) when Z is random</a:t>
            </a:r>
          </a:p>
          <a:p>
            <a:r>
              <a:rPr lang="en-US" altLang="en-US"/>
              <a:t>V(U) is independent of Z when Z is fixed</a:t>
            </a:r>
          </a:p>
        </p:txBody>
      </p:sp>
      <p:graphicFrame>
        <p:nvGraphicFramePr>
          <p:cNvPr id="11268" name="Object 2" descr="Structure of Measurement Error and effects on slope coefficient estimates">
            <a:extLst>
              <a:ext uri="{FF2B5EF4-FFF2-40B4-BE49-F238E27FC236}">
                <a16:creationId xmlns:a16="http://schemas.microsoft.com/office/drawing/2014/main" id="{C1B06816-1EBE-433B-B3EE-843702E4C8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309773"/>
              </p:ext>
            </p:extLst>
          </p:nvPr>
        </p:nvGraphicFramePr>
        <p:xfrm>
          <a:off x="304800" y="4191000"/>
          <a:ext cx="8077200" cy="259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1000" imgH="1346200" progId="Equation.3">
                  <p:embed/>
                </p:oleObj>
              </mc:Choice>
              <mc:Fallback>
                <p:oleObj name="Equation" r:id="rId2" imgW="4191000" imgH="1346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91000"/>
                        <a:ext cx="8077200" cy="2593975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AC49E-D0D2-47D6-B697-8311B78B8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Measurement Error in X - II</a:t>
            </a:r>
          </a:p>
        </p:txBody>
      </p:sp>
      <p:graphicFrame>
        <p:nvGraphicFramePr>
          <p:cNvPr id="12291" name="Object 2" descr="Effect of measurement error on estimated regression slope coefficients">
            <a:extLst>
              <a:ext uri="{FF2B5EF4-FFF2-40B4-BE49-F238E27FC236}">
                <a16:creationId xmlns:a16="http://schemas.microsoft.com/office/drawing/2014/main" id="{1F8E028A-5B09-40B1-8DE3-87F0A5208D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608158"/>
              </p:ext>
            </p:extLst>
          </p:nvPr>
        </p:nvGraphicFramePr>
        <p:xfrm>
          <a:off x="228600" y="838200"/>
          <a:ext cx="4905375" cy="406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71800" imgH="2463800" progId="Equation.3">
                  <p:embed/>
                </p:oleObj>
              </mc:Choice>
              <mc:Fallback>
                <p:oleObj name="Equation" r:id="rId2" imgW="2971800" imgH="2463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838200"/>
                        <a:ext cx="4905375" cy="4065588"/>
                      </a:xfrm>
                      <a:prstGeom prst="rect">
                        <a:avLst/>
                      </a:prstGeom>
                      <a:solidFill>
                        <a:srgbClr val="FFCC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TextBox 5">
            <a:extLst>
              <a:ext uri="{FF2B5EF4-FFF2-40B4-BE49-F238E27FC236}">
                <a16:creationId xmlns:a16="http://schemas.microsoft.com/office/drawing/2014/main" id="{1232E8BB-A886-4660-A423-3687EFCA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34000"/>
            <a:ext cx="487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Based on 100,000 simulations, the 95% CI for </a:t>
            </a:r>
            <a:r>
              <a:rPr lang="en-US" altLang="en-US" dirty="0">
                <a:solidFill>
                  <a:srgbClr val="FF66FF"/>
                </a:solidFill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solidFill>
                  <a:srgbClr val="FF66FF"/>
                </a:solidFill>
              </a:rPr>
              <a:t>1 </a:t>
            </a:r>
            <a:r>
              <a:rPr lang="en-US" altLang="en-US" dirty="0">
                <a:solidFill>
                  <a:srgbClr val="FF66FF"/>
                </a:solidFill>
              </a:rPr>
              <a:t> contained 10 in 76.81% of the samples.</a:t>
            </a:r>
          </a:p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Average=9.198791, SD=0.6087779</a:t>
            </a:r>
          </a:p>
          <a:p>
            <a:pPr eaLnBrk="1" hangingPunct="1"/>
            <a:r>
              <a:rPr lang="en-US" altLang="en-US" dirty="0">
                <a:solidFill>
                  <a:srgbClr val="FF66FF"/>
                </a:solidFill>
              </a:rPr>
              <a:t>Average s</a:t>
            </a:r>
            <a:r>
              <a:rPr lang="en-US" altLang="en-US" baseline="30000" dirty="0">
                <a:solidFill>
                  <a:srgbClr val="FF66FF"/>
                </a:solidFill>
              </a:rPr>
              <a:t>2</a:t>
            </a:r>
            <a:r>
              <a:rPr lang="en-US" altLang="en-US" dirty="0">
                <a:solidFill>
                  <a:srgbClr val="FF66FF"/>
                </a:solidFill>
              </a:rPr>
              <a:t>(b1) = 0.4294276 &gt;&gt; (0.20226)</a:t>
            </a:r>
            <a:r>
              <a:rPr lang="en-US" altLang="en-US" baseline="30000" dirty="0">
                <a:solidFill>
                  <a:srgbClr val="FF66FF"/>
                </a:solidFill>
              </a:rPr>
              <a:t>2</a:t>
            </a:r>
            <a:endParaRPr lang="en-US" altLang="en-US" dirty="0">
              <a:solidFill>
                <a:srgbClr val="FF66FF"/>
              </a:solidFill>
            </a:endParaRPr>
          </a:p>
        </p:txBody>
      </p:sp>
      <p:pic>
        <p:nvPicPr>
          <p:cNvPr id="4" name="Picture 3" descr="Histogram of regression slope coefficients">
            <a:extLst>
              <a:ext uri="{FF2B5EF4-FFF2-40B4-BE49-F238E27FC236}">
                <a16:creationId xmlns:a16="http://schemas.microsoft.com/office/drawing/2014/main" id="{E0EF250E-5F10-48A3-99F7-E81070E4C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182" y="838200"/>
            <a:ext cx="3771314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1207</TotalTime>
  <Words>435</Words>
  <Application>Microsoft Office PowerPoint</Application>
  <PresentationFormat>On-screen Show (4:3)</PresentationFormat>
  <Paragraphs>45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BatangChe</vt:lpstr>
      <vt:lpstr>Arial</vt:lpstr>
      <vt:lpstr>Calibri</vt:lpstr>
      <vt:lpstr>Symbol</vt:lpstr>
      <vt:lpstr>Wingdings</vt:lpstr>
      <vt:lpstr>Office Theme</vt:lpstr>
      <vt:lpstr>Equation</vt:lpstr>
      <vt:lpstr>Worksheet</vt:lpstr>
      <vt:lpstr>Violations of Assumptions In Least Squares Regression</vt:lpstr>
      <vt:lpstr>Standard Assumptions in Regression</vt:lpstr>
      <vt:lpstr>Example Xs and OLS Estimators</vt:lpstr>
      <vt:lpstr> Non-Normal Errors  (Shifted Gamma)</vt:lpstr>
      <vt:lpstr>Errors = (Gamma(2,3.6742)-7.3485)</vt:lpstr>
      <vt:lpstr>Errors = Scaled t(n=5,m=0,s=45)</vt:lpstr>
      <vt:lpstr>Scaled t-Distribution</vt:lpstr>
      <vt:lpstr>Non-Constant Error Variance (Heteroscedasticity)- I</vt:lpstr>
      <vt:lpstr>Non-Constant Error Variance (Heteroscedasticity) - II</vt:lpstr>
      <vt:lpstr>Correlated Errors - I</vt:lpstr>
      <vt:lpstr>Correlated Errors - II</vt:lpstr>
      <vt:lpstr>Measurement Error in X - I</vt:lpstr>
      <vt:lpstr>Measurement Error in X - II</vt:lpstr>
    </vt:vector>
  </TitlesOfParts>
  <Company>UF College of Liberal Arts &amp; Sciences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Violations of Assumptions In Least Squares Regression</dc:title>
  <dc:creator>winner</dc:creator>
  <cp:lastModifiedBy>Winner,Lawrence Herman</cp:lastModifiedBy>
  <cp:revision>91</cp:revision>
  <dcterms:created xsi:type="dcterms:W3CDTF">2009-11-05T19:47:18Z</dcterms:created>
  <dcterms:modified xsi:type="dcterms:W3CDTF">2025-12-16T17:08:59Z</dcterms:modified>
</cp:coreProperties>
</file>